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82" r:id="rId2"/>
    <p:sldId id="294" r:id="rId3"/>
    <p:sldId id="302" r:id="rId4"/>
    <p:sldId id="289" r:id="rId5"/>
    <p:sldId id="306" r:id="rId6"/>
    <p:sldId id="290" r:id="rId7"/>
    <p:sldId id="304" r:id="rId8"/>
  </p:sldIdLst>
  <p:sldSz cx="9144000" cy="6858000" type="screen4x3"/>
  <p:notesSz cx="6797675" cy="9926638"/>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Arial" pitchFamily="34" charset="0"/>
      </a:defRPr>
    </a:lvl1pPr>
    <a:lvl2pPr marL="457200" algn="l" defTabSz="457200" rtl="0" fontAlgn="base">
      <a:spcBef>
        <a:spcPct val="0"/>
      </a:spcBef>
      <a:spcAft>
        <a:spcPct val="0"/>
      </a:spcAft>
      <a:defRPr kern="1200">
        <a:solidFill>
          <a:schemeClr val="tx1"/>
        </a:solidFill>
        <a:latin typeface="Arial" pitchFamily="34" charset="0"/>
        <a:ea typeface="+mn-ea"/>
        <a:cs typeface="Arial" pitchFamily="34" charset="0"/>
      </a:defRPr>
    </a:lvl2pPr>
    <a:lvl3pPr marL="914400" algn="l" defTabSz="457200"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defTabSz="457200"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defTabSz="457200"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3608">
          <p15:clr>
            <a:srgbClr val="A4A3A4"/>
          </p15:clr>
        </p15:guide>
        <p15:guide id="2" orient="horz" pos="431">
          <p15:clr>
            <a:srgbClr val="A4A3A4"/>
          </p15:clr>
        </p15:guide>
        <p15:guide id="3" orient="horz" pos="1248">
          <p15:clr>
            <a:srgbClr val="A4A3A4"/>
          </p15:clr>
        </p15:guide>
        <p15:guide id="4" orient="horz" pos="772">
          <p15:clr>
            <a:srgbClr val="A4A3A4"/>
          </p15:clr>
        </p15:guide>
        <p15:guide id="5" pos="568">
          <p15:clr>
            <a:srgbClr val="A4A3A4"/>
          </p15:clr>
        </p15:guide>
        <p15:guide id="6" pos="2701">
          <p15:clr>
            <a:srgbClr val="A4A3A4"/>
          </p15:clr>
        </p15:guide>
        <p15:guide id="7" pos="5292">
          <p15:clr>
            <a:srgbClr val="A4A3A4"/>
          </p15:clr>
        </p15:guide>
        <p15:guide id="8" pos="2945">
          <p15:clr>
            <a:srgbClr val="A4A3A4"/>
          </p15:clr>
        </p15:guide>
        <p15:guide id="9" pos="44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14E39"/>
    <a:srgbClr val="393035"/>
    <a:srgbClr val="D7372C"/>
    <a:srgbClr val="B0AB0A"/>
    <a:srgbClr val="727271"/>
    <a:srgbClr val="DCD023"/>
    <a:srgbClr val="FEF9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llemlayout 2 - markeringsfarv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40" autoAdjust="0"/>
    <p:restoredTop sz="69457" autoAdjust="0"/>
  </p:normalViewPr>
  <p:slideViewPr>
    <p:cSldViewPr snapToGrid="0" snapToObjects="1">
      <p:cViewPr varScale="1">
        <p:scale>
          <a:sx n="75" d="100"/>
          <a:sy n="75" d="100"/>
        </p:scale>
        <p:origin x="2688" y="176"/>
      </p:cViewPr>
      <p:guideLst>
        <p:guide orient="horz" pos="3608"/>
        <p:guide orient="horz" pos="431"/>
        <p:guide orient="horz" pos="1248"/>
        <p:guide orient="horz" pos="772"/>
        <p:guide pos="568"/>
        <p:guide pos="2701"/>
        <p:guide pos="5292"/>
        <p:guide pos="2945"/>
        <p:guide pos="44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da-DK"/>
          </a:p>
        </p:txBody>
      </p:sp>
      <p:sp>
        <p:nvSpPr>
          <p:cNvPr id="3" name="Pladsholder til dato 2"/>
          <p:cNvSpPr>
            <a:spLocks noGrp="1"/>
          </p:cNvSpPr>
          <p:nvPr>
            <p:ph type="dt"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8F14A67A-10E0-40B2-8307-2474CE175E76}" type="datetimeFigureOut">
              <a:rPr lang="da-DK"/>
              <a:pPr>
                <a:defRPr/>
              </a:pPr>
              <a:t>05.08.2020</a:t>
            </a:fld>
            <a:endParaRPr lang="da-DK"/>
          </a:p>
        </p:txBody>
      </p:sp>
      <p:sp>
        <p:nvSpPr>
          <p:cNvPr id="4" name="Pladsholder til diasbillede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da-DK" noProof="0"/>
          </a:p>
        </p:txBody>
      </p:sp>
      <p:sp>
        <p:nvSpPr>
          <p:cNvPr id="5" name="Pladsholder til not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da-DK" noProof="0"/>
              <a:t>Klik for at redigere i master</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6" name="Pladsholder til sidefod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da-DK"/>
          </a:p>
        </p:txBody>
      </p:sp>
      <p:sp>
        <p:nvSpPr>
          <p:cNvPr id="7" name="Pladsholder til diasnumm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24AB7650-62D2-495D-A20C-949D1150E32E}" type="slidenum">
              <a:rPr lang="da-DK"/>
              <a:pPr>
                <a:defRPr/>
              </a:pPr>
              <a:t>‹nr.›</a:t>
            </a:fld>
            <a:endParaRPr lang="da-DK"/>
          </a:p>
        </p:txBody>
      </p:sp>
    </p:spTree>
    <p:extLst>
      <p:ext uri="{BB962C8B-B14F-4D97-AF65-F5344CB8AC3E}">
        <p14:creationId xmlns:p14="http://schemas.microsoft.com/office/powerpoint/2010/main" val="5572270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ltLang="da-DK" dirty="0" err="1"/>
              <a:t>Lesson</a:t>
            </a:r>
            <a:r>
              <a:rPr lang="da-DK" altLang="da-DK" dirty="0"/>
              <a:t> 7</a:t>
            </a:r>
          </a:p>
          <a:p>
            <a:r>
              <a:rPr lang="da-DK" altLang="da-DK" dirty="0"/>
              <a:t>The </a:t>
            </a:r>
            <a:r>
              <a:rPr lang="da-DK" altLang="da-DK" dirty="0" err="1"/>
              <a:t>aim</a:t>
            </a:r>
            <a:r>
              <a:rPr lang="da-DK" altLang="da-DK" baseline="0" dirty="0"/>
              <a:t> of </a:t>
            </a:r>
            <a:r>
              <a:rPr lang="da-DK" altLang="da-DK" baseline="0" dirty="0" err="1"/>
              <a:t>this</a:t>
            </a:r>
            <a:r>
              <a:rPr lang="da-DK" altLang="da-DK" baseline="0" dirty="0"/>
              <a:t> </a:t>
            </a:r>
            <a:r>
              <a:rPr lang="da-DK" altLang="da-DK" baseline="0" dirty="0" err="1"/>
              <a:t>lesson</a:t>
            </a:r>
            <a:r>
              <a:rPr lang="da-DK" altLang="da-DK" baseline="0" dirty="0"/>
              <a:t> is to </a:t>
            </a:r>
            <a:r>
              <a:rPr lang="da-DK" altLang="da-DK" baseline="0" dirty="0" err="1"/>
              <a:t>work</a:t>
            </a:r>
            <a:r>
              <a:rPr lang="da-DK" altLang="da-DK" baseline="0" dirty="0"/>
              <a:t> more with </a:t>
            </a:r>
            <a:r>
              <a:rPr lang="da-DK" altLang="da-DK" baseline="0" dirty="0" err="1"/>
              <a:t>class</a:t>
            </a:r>
            <a:r>
              <a:rPr lang="da-DK" altLang="da-DK" baseline="0" dirty="0"/>
              <a:t> </a:t>
            </a:r>
            <a:r>
              <a:rPr lang="da-DK" altLang="da-DK" baseline="0" dirty="0" err="1"/>
              <a:t>culture</a:t>
            </a:r>
            <a:r>
              <a:rPr lang="da-DK" altLang="da-DK" baseline="0" dirty="0"/>
              <a:t>, </a:t>
            </a:r>
            <a:r>
              <a:rPr lang="da-DK" altLang="da-DK" baseline="0" dirty="0" err="1"/>
              <a:t>follow</a:t>
            </a:r>
            <a:r>
              <a:rPr lang="da-DK" altLang="da-DK" baseline="0" dirty="0"/>
              <a:t> up on the </a:t>
            </a:r>
            <a:r>
              <a:rPr lang="da-DK" altLang="da-DK" baseline="0" dirty="0" err="1"/>
              <a:t>survey</a:t>
            </a:r>
            <a:r>
              <a:rPr lang="da-DK" altLang="da-DK" baseline="0" dirty="0"/>
              <a:t>, and to </a:t>
            </a:r>
            <a:r>
              <a:rPr lang="da-DK" altLang="da-DK" baseline="0" dirty="0" err="1"/>
              <a:t>round</a:t>
            </a:r>
            <a:r>
              <a:rPr lang="da-DK" altLang="da-DK" baseline="0" dirty="0"/>
              <a:t> </a:t>
            </a:r>
            <a:r>
              <a:rPr lang="da-DK" altLang="da-DK" baseline="0" dirty="0" err="1"/>
              <a:t>off</a:t>
            </a:r>
            <a:r>
              <a:rPr lang="da-DK" altLang="da-DK" baseline="0" dirty="0"/>
              <a:t> the series of </a:t>
            </a:r>
            <a:r>
              <a:rPr lang="da-DK" altLang="da-DK" baseline="0" dirty="0" err="1"/>
              <a:t>lessons</a:t>
            </a:r>
            <a:r>
              <a:rPr lang="da-DK" altLang="da-DK" baseline="0" dirty="0"/>
              <a:t> in </a:t>
            </a:r>
            <a:r>
              <a:rPr lang="da-DK" altLang="da-DK" baseline="0" dirty="0" err="1"/>
              <a:t>Netwerk</a:t>
            </a:r>
            <a:r>
              <a:rPr lang="da-DK" altLang="da-DK" baseline="0" dirty="0"/>
              <a:t>.</a:t>
            </a:r>
          </a:p>
          <a:p>
            <a:endParaRPr lang="da-DK" altLang="da-DK" dirty="0"/>
          </a:p>
          <a:p>
            <a:endParaRPr lang="da-DK" altLang="da-DK" dirty="0"/>
          </a:p>
          <a:p>
            <a:r>
              <a:rPr lang="en-US" sz="1200" b="1" i="0" kern="1200" dirty="0">
                <a:solidFill>
                  <a:schemeClr val="tx1"/>
                </a:solidFill>
                <a:effectLst/>
                <a:latin typeface="+mn-lt"/>
                <a:ea typeface="+mn-ea"/>
                <a:cs typeface="+mn-cs"/>
              </a:rPr>
              <a:t>All rights reserved. Reproduction of the material without </a:t>
            </a:r>
            <a:r>
              <a:rPr lang="en-US" sz="1200" b="1" i="0" kern="1200" dirty="0" err="1">
                <a:solidFill>
                  <a:schemeClr val="tx1"/>
                </a:solidFill>
                <a:effectLst/>
                <a:latin typeface="+mn-lt"/>
                <a:ea typeface="+mn-ea"/>
                <a:cs typeface="+mn-cs"/>
              </a:rPr>
              <a:t>Ventilens</a:t>
            </a:r>
            <a:r>
              <a:rPr lang="en-US" sz="1200" b="1" i="0" kern="1200" dirty="0">
                <a:solidFill>
                  <a:schemeClr val="tx1"/>
                </a:solidFill>
                <a:effectLst/>
                <a:latin typeface="+mn-lt"/>
                <a:ea typeface="+mn-ea"/>
                <a:cs typeface="+mn-cs"/>
              </a:rPr>
              <a:t> written consent is not permitted according to applicable Danish copyright law, © 2017 Ventilen Danmark </a:t>
            </a:r>
          </a:p>
          <a:p>
            <a:endParaRPr lang="da-DK" dirty="0"/>
          </a:p>
        </p:txBody>
      </p:sp>
      <p:sp>
        <p:nvSpPr>
          <p:cNvPr id="4" name="Pladsholder til diasnummer 3"/>
          <p:cNvSpPr>
            <a:spLocks noGrp="1"/>
          </p:cNvSpPr>
          <p:nvPr>
            <p:ph type="sldNum" sz="quarter" idx="10"/>
          </p:nvPr>
        </p:nvSpPr>
        <p:spPr/>
        <p:txBody>
          <a:bodyPr/>
          <a:lstStyle/>
          <a:p>
            <a:pPr>
              <a:defRPr/>
            </a:pPr>
            <a:fld id="{24AB7650-62D2-495D-A20C-949D1150E32E}" type="slidenum">
              <a:rPr lang="da-DK" smtClean="0"/>
              <a:pPr>
                <a:defRPr/>
              </a:pPr>
              <a:t>1</a:t>
            </a:fld>
            <a:endParaRPr lang="da-DK"/>
          </a:p>
        </p:txBody>
      </p:sp>
    </p:spTree>
    <p:extLst>
      <p:ext uri="{BB962C8B-B14F-4D97-AF65-F5344CB8AC3E}">
        <p14:creationId xmlns:p14="http://schemas.microsoft.com/office/powerpoint/2010/main" val="3868413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algn="r"/>
            <a:r>
              <a:rPr lang="da-DK" altLang="da-DK" dirty="0"/>
              <a:t>1 min.</a:t>
            </a:r>
          </a:p>
          <a:p>
            <a:r>
              <a:rPr lang="da-DK" altLang="da-DK" dirty="0"/>
              <a:t>Go over the program.</a:t>
            </a:r>
          </a:p>
        </p:txBody>
      </p:sp>
      <p:sp>
        <p:nvSpPr>
          <p:cNvPr id="4" name="Pladsholder til diasnummer 3"/>
          <p:cNvSpPr>
            <a:spLocks noGrp="1"/>
          </p:cNvSpPr>
          <p:nvPr>
            <p:ph type="sldNum" sz="quarter" idx="10"/>
          </p:nvPr>
        </p:nvSpPr>
        <p:spPr/>
        <p:txBody>
          <a:bodyPr/>
          <a:lstStyle/>
          <a:p>
            <a:pPr>
              <a:defRPr/>
            </a:pPr>
            <a:fld id="{24AB7650-62D2-495D-A20C-949D1150E32E}" type="slidenum">
              <a:rPr lang="da-DK" smtClean="0"/>
              <a:pPr>
                <a:defRPr/>
              </a:pPr>
              <a:t>2</a:t>
            </a:fld>
            <a:endParaRPr lang="da-DK"/>
          </a:p>
        </p:txBody>
      </p:sp>
    </p:spTree>
    <p:extLst>
      <p:ext uri="{BB962C8B-B14F-4D97-AF65-F5344CB8AC3E}">
        <p14:creationId xmlns:p14="http://schemas.microsoft.com/office/powerpoint/2010/main" val="4112980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algn="r">
              <a:lnSpc>
                <a:spcPct val="90000"/>
              </a:lnSpc>
            </a:pPr>
            <a:r>
              <a:rPr lang="da-DK" altLang="da-DK" dirty="0"/>
              <a:t>5 min.</a:t>
            </a:r>
          </a:p>
          <a:p>
            <a:pPr>
              <a:lnSpc>
                <a:spcPct val="90000"/>
              </a:lnSpc>
            </a:pPr>
            <a:r>
              <a:rPr lang="en-US" altLang="da-DK" noProof="0" dirty="0"/>
              <a:t>Ask the students to write down two things that makes this class a good and safe class to be in. Ask</a:t>
            </a:r>
            <a:r>
              <a:rPr lang="en-US" altLang="da-DK" baseline="0" noProof="0" dirty="0"/>
              <a:t> them to be as specific as possible, so they don’t just write: ”Everyone is nice,” but get them to specify, e.g. how ‘being nice’ is expressed in actions or words. The students get 3 minutes to write.</a:t>
            </a:r>
          </a:p>
          <a:p>
            <a:pPr>
              <a:lnSpc>
                <a:spcPct val="90000"/>
              </a:lnSpc>
            </a:pPr>
            <a:r>
              <a:rPr lang="en-US" altLang="da-DK" baseline="0" noProof="0" dirty="0"/>
              <a:t> </a:t>
            </a:r>
          </a:p>
          <a:p>
            <a:pPr>
              <a:lnSpc>
                <a:spcPct val="90000"/>
              </a:lnSpc>
            </a:pPr>
            <a:r>
              <a:rPr lang="en-US" altLang="da-DK" baseline="0" noProof="0" dirty="0"/>
              <a:t>When the 3 minutes have passed, you take a round in the class and ask them to share what they have written down. Have the class’s ideals for a good class culture (which they established in lesson 4) with you, and bring them up if the students name any of the things they have also formulated as ideals. This makes them see that they are living up to the ideals they made together. Write the good things on the board. You end the round by telling what you think the class does well. Try to get some of the other teachers of the class to write down a few things as well, so you can end with telling them what other teachers praise the class for.</a:t>
            </a:r>
            <a:endParaRPr lang="en-US" altLang="da-DK" noProof="0" dirty="0"/>
          </a:p>
          <a:p>
            <a:pPr>
              <a:lnSpc>
                <a:spcPct val="90000"/>
              </a:lnSpc>
            </a:pPr>
            <a:endParaRPr lang="en-US" altLang="da-DK" baseline="0" noProof="0" dirty="0"/>
          </a:p>
          <a:p>
            <a:pPr>
              <a:lnSpc>
                <a:spcPct val="90000"/>
              </a:lnSpc>
            </a:pPr>
            <a:r>
              <a:rPr lang="en-US" altLang="da-DK" baseline="0" noProof="0" dirty="0"/>
              <a:t>Now you can bring in the numbers from the survey. See the next slide.</a:t>
            </a:r>
            <a:endParaRPr lang="en-US" altLang="da-DK" noProof="0" dirty="0"/>
          </a:p>
          <a:p>
            <a:endParaRPr lang="da-DK" dirty="0"/>
          </a:p>
        </p:txBody>
      </p:sp>
      <p:sp>
        <p:nvSpPr>
          <p:cNvPr id="4" name="Pladsholder til diasnummer 3"/>
          <p:cNvSpPr>
            <a:spLocks noGrp="1"/>
          </p:cNvSpPr>
          <p:nvPr>
            <p:ph type="sldNum" sz="quarter" idx="10"/>
          </p:nvPr>
        </p:nvSpPr>
        <p:spPr/>
        <p:txBody>
          <a:bodyPr/>
          <a:lstStyle/>
          <a:p>
            <a:pPr>
              <a:defRPr/>
            </a:pPr>
            <a:fld id="{24AB7650-62D2-495D-A20C-949D1150E32E}" type="slidenum">
              <a:rPr lang="da-DK" smtClean="0"/>
              <a:pPr>
                <a:defRPr/>
              </a:pPr>
              <a:t>3</a:t>
            </a:fld>
            <a:endParaRPr lang="da-DK"/>
          </a:p>
        </p:txBody>
      </p:sp>
    </p:spTree>
    <p:extLst>
      <p:ext uri="{BB962C8B-B14F-4D97-AF65-F5344CB8AC3E}">
        <p14:creationId xmlns:p14="http://schemas.microsoft.com/office/powerpoint/2010/main" val="3639454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algn="r">
              <a:lnSpc>
                <a:spcPct val="90000"/>
              </a:lnSpc>
            </a:pPr>
            <a:r>
              <a:rPr lang="en-US" altLang="da-DK" baseline="0" noProof="0" dirty="0"/>
              <a:t>2 min.</a:t>
            </a:r>
          </a:p>
          <a:p>
            <a:pPr>
              <a:lnSpc>
                <a:spcPct val="90000"/>
              </a:lnSpc>
            </a:pPr>
            <a:r>
              <a:rPr lang="en-US" altLang="da-DK" baseline="0" noProof="0" dirty="0"/>
              <a:t>Use the answers from the survey to talk about the things the students think the class is good at. Change the order of the statements, so that the statements with most ‘Agree’ or ‘Strongly agree’ will be on top. Write the number of answers – do not change them to percentages. </a:t>
            </a:r>
          </a:p>
          <a:p>
            <a:pPr>
              <a:lnSpc>
                <a:spcPct val="90000"/>
              </a:lnSpc>
            </a:pPr>
            <a:r>
              <a:rPr lang="en-US" altLang="da-DK" baseline="0" noProof="0" dirty="0"/>
              <a:t>If only two or fewer students have answered that they agree with a statement, you can drop the statement from the list entirely.</a:t>
            </a:r>
          </a:p>
        </p:txBody>
      </p:sp>
      <p:sp>
        <p:nvSpPr>
          <p:cNvPr id="4" name="Pladsholder til diasnummer 3"/>
          <p:cNvSpPr>
            <a:spLocks noGrp="1"/>
          </p:cNvSpPr>
          <p:nvPr>
            <p:ph type="sldNum" sz="quarter" idx="10"/>
          </p:nvPr>
        </p:nvSpPr>
        <p:spPr/>
        <p:txBody>
          <a:bodyPr/>
          <a:lstStyle/>
          <a:p>
            <a:pPr>
              <a:defRPr/>
            </a:pPr>
            <a:fld id="{24AB7650-62D2-495D-A20C-949D1150E32E}" type="slidenum">
              <a:rPr lang="da-DK" smtClean="0"/>
              <a:pPr>
                <a:defRPr/>
              </a:pPr>
              <a:t>4</a:t>
            </a:fld>
            <a:endParaRPr lang="da-DK"/>
          </a:p>
        </p:txBody>
      </p:sp>
    </p:spTree>
    <p:extLst>
      <p:ext uri="{BB962C8B-B14F-4D97-AF65-F5344CB8AC3E}">
        <p14:creationId xmlns:p14="http://schemas.microsoft.com/office/powerpoint/2010/main" val="34940611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algn="r">
              <a:lnSpc>
                <a:spcPct val="90000"/>
              </a:lnSpc>
            </a:pPr>
            <a:r>
              <a:rPr lang="en-US" altLang="da-DK" noProof="0" dirty="0"/>
              <a:t>15 min.</a:t>
            </a:r>
          </a:p>
          <a:p>
            <a:pPr>
              <a:lnSpc>
                <a:spcPct val="90000"/>
              </a:lnSpc>
            </a:pPr>
            <a:r>
              <a:rPr lang="en-US" altLang="da-DK" noProof="0" dirty="0"/>
              <a:t>You have just spoken to the class about what is going well. Now you have reached the point of talking about the things that could</a:t>
            </a:r>
            <a:r>
              <a:rPr lang="en-US" altLang="da-DK" baseline="0" noProof="0" dirty="0"/>
              <a:t> be improved. To do that, use the ‘problem matrix.’ Fifteen minutes have been set aside to do this. </a:t>
            </a:r>
          </a:p>
          <a:p>
            <a:pPr>
              <a:lnSpc>
                <a:spcPct val="90000"/>
              </a:lnSpc>
            </a:pPr>
            <a:endParaRPr lang="en-US" altLang="da-DK" baseline="0" noProof="0" dirty="0"/>
          </a:p>
          <a:p>
            <a:pPr>
              <a:lnSpc>
                <a:spcPct val="90000"/>
              </a:lnSpc>
            </a:pPr>
            <a:r>
              <a:rPr lang="en-US" altLang="da-DK" baseline="0" noProof="0" dirty="0"/>
              <a:t>The students begin by getting 3 minutes to each write down one thing (on a post-it note) that they think the class could improve. Again, remind them that they must be specific. Examples of something that could be improved: ”Saying hi to everyone in the morning,” ”Eating lunch together – all of us.” The note is anonymous, so the students should not write their name on it. </a:t>
            </a:r>
          </a:p>
          <a:p>
            <a:pPr>
              <a:lnSpc>
                <a:spcPct val="90000"/>
              </a:lnSpc>
            </a:pPr>
            <a:endParaRPr lang="en-US" altLang="da-DK" baseline="0" noProof="0" dirty="0"/>
          </a:p>
          <a:p>
            <a:pPr>
              <a:lnSpc>
                <a:spcPct val="90000"/>
              </a:lnSpc>
            </a:pPr>
            <a:r>
              <a:rPr lang="en-US" altLang="da-DK" baseline="0" noProof="0" dirty="0"/>
              <a:t>While the students write, you draw the problem matrix up on the board, so it is possible to put the post-its over it. </a:t>
            </a:r>
          </a:p>
          <a:p>
            <a:pPr>
              <a:lnSpc>
                <a:spcPct val="90000"/>
              </a:lnSpc>
            </a:pPr>
            <a:endParaRPr lang="en-US" altLang="da-DK" baseline="0" noProof="0" dirty="0"/>
          </a:p>
          <a:p>
            <a:pPr>
              <a:lnSpc>
                <a:spcPct val="90000"/>
              </a:lnSpc>
            </a:pPr>
            <a:r>
              <a:rPr lang="en-US" altLang="da-DK" baseline="0" noProof="0" dirty="0"/>
              <a:t>When the 3 minutes have passed, collect all of the notes. You can spend 2 minutes quickly looking through them to see if any of them are about the same thing and to possibly sort out non-serious inputs. You then choose a note from the pile and read it aloud for the class. You now take a class discussion about where the note should be placed on the matrix (in other words, is it a big or small thing, and how easy or hard is it to solve?). The exercise continues like this until all of the notes have come up – as earlier stated, there may be overlaps or non-serious notes which do not need to be on the board.</a:t>
            </a:r>
          </a:p>
          <a:p>
            <a:pPr>
              <a:lnSpc>
                <a:spcPct val="90000"/>
              </a:lnSpc>
            </a:pPr>
            <a:endParaRPr lang="en-US" altLang="da-DK" baseline="0" noProof="0" dirty="0"/>
          </a:p>
          <a:p>
            <a:pPr>
              <a:lnSpc>
                <a:spcPct val="90000"/>
              </a:lnSpc>
            </a:pPr>
            <a:r>
              <a:rPr lang="en-US" altLang="da-DK" baseline="0" noProof="0" dirty="0"/>
              <a:t>When all of the notes have come up, you should return to the answers from the survey. This time, the numbers will not be put on the board. You present orally what the students think the class could improve on; the answers for ‘Disagree’ and ‘Strongly disagree.’ The answers from the survey can support what is already on the board or they can bring new subjects to the table. If there is something from the survey that many students think the class could improve on, but that no one has written a note about, then you make a note with it and put it up on the matrix.</a:t>
            </a:r>
          </a:p>
          <a:p>
            <a:pPr>
              <a:lnSpc>
                <a:spcPct val="90000"/>
              </a:lnSpc>
            </a:pPr>
            <a:endParaRPr lang="en-US" altLang="da-DK" baseline="0" noProof="0" dirty="0"/>
          </a:p>
          <a:p>
            <a:pPr>
              <a:lnSpc>
                <a:spcPct val="90000"/>
              </a:lnSpc>
            </a:pPr>
            <a:r>
              <a:rPr lang="en-US" altLang="da-DK" baseline="0" noProof="0" dirty="0"/>
              <a:t>Remember to protect the student(s), so do not say exactly how many have answered, but make general summaries such as: ”Several of you say…”, ”There are some students in class who think that…”, etc.</a:t>
            </a:r>
          </a:p>
        </p:txBody>
      </p:sp>
      <p:sp>
        <p:nvSpPr>
          <p:cNvPr id="4" name="Pladsholder til diasnummer 3"/>
          <p:cNvSpPr>
            <a:spLocks noGrp="1"/>
          </p:cNvSpPr>
          <p:nvPr>
            <p:ph type="sldNum" sz="quarter" idx="10"/>
          </p:nvPr>
        </p:nvSpPr>
        <p:spPr/>
        <p:txBody>
          <a:bodyPr/>
          <a:lstStyle/>
          <a:p>
            <a:pPr>
              <a:defRPr/>
            </a:pPr>
            <a:fld id="{24AB7650-62D2-495D-A20C-949D1150E32E}" type="slidenum">
              <a:rPr lang="da-DK" smtClean="0"/>
              <a:pPr>
                <a:defRPr/>
              </a:pPr>
              <a:t>5</a:t>
            </a:fld>
            <a:endParaRPr lang="da-DK"/>
          </a:p>
        </p:txBody>
      </p:sp>
    </p:spTree>
    <p:extLst>
      <p:ext uri="{BB962C8B-B14F-4D97-AF65-F5344CB8AC3E}">
        <p14:creationId xmlns:p14="http://schemas.microsoft.com/office/powerpoint/2010/main" val="3508614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algn="r"/>
            <a:r>
              <a:rPr lang="en-US" noProof="0" dirty="0"/>
              <a:t>10 min.</a:t>
            </a:r>
          </a:p>
          <a:p>
            <a:r>
              <a:rPr lang="en-US" noProof="0" dirty="0"/>
              <a:t>When all of the notes have been placed on the problem matrix</a:t>
            </a:r>
            <a:r>
              <a:rPr lang="en-US" baseline="0" noProof="0" dirty="0"/>
              <a:t> and you have gone over the results from the survey, you will, together with the class, choose 3-5 notes that you will try to work with – the challenges that you think it is most important to get work with. You then take each ‘problem’ at a time and talk about what it will take to solve it. Write down the students’ answers. You have 10 minutes to go over the chosen notes and talk about how you can solve them.</a:t>
            </a:r>
          </a:p>
          <a:p>
            <a:endParaRPr lang="en-US" baseline="0" noProof="0" dirty="0"/>
          </a:p>
          <a:p>
            <a:r>
              <a:rPr lang="en-US" baseline="0" noProof="0" dirty="0"/>
              <a:t>Just as the challenges had to be as specific as possible, the same goes the solutions. It is not a solution to say: ”We must become better at saying hi,” but talk about what kind of behavior or which actions it requires to improve.</a:t>
            </a:r>
            <a:endParaRPr lang="en-US" sz="1200" kern="1200" noProof="0" dirty="0">
              <a:solidFill>
                <a:schemeClr val="tx1"/>
              </a:solidFill>
              <a:effectLst/>
              <a:latin typeface="+mn-lt"/>
              <a:ea typeface="+mn-ea"/>
              <a:cs typeface="+mn-cs"/>
            </a:endParaRPr>
          </a:p>
          <a:p>
            <a:endParaRPr lang="en-US" baseline="0" noProof="0" dirty="0"/>
          </a:p>
          <a:p>
            <a:r>
              <a:rPr lang="en-US" baseline="0" noProof="0" dirty="0"/>
              <a:t>Note: Make a parking lot for the things you cannot solve. Write a ‘P’ somewhere, where there is space, and draw a circle around it. This is the parking lot. If something has been written on some of the notes that cannot be solved on the class level (e.g. ‘longer recess,’ ‘bad food in the cafeteria’), then put them in the parking lot. </a:t>
            </a:r>
          </a:p>
          <a:p>
            <a:endParaRPr lang="da-DK" dirty="0"/>
          </a:p>
        </p:txBody>
      </p:sp>
      <p:sp>
        <p:nvSpPr>
          <p:cNvPr id="4" name="Pladsholder til diasnummer 3"/>
          <p:cNvSpPr>
            <a:spLocks noGrp="1"/>
          </p:cNvSpPr>
          <p:nvPr>
            <p:ph type="sldNum" sz="quarter" idx="10"/>
          </p:nvPr>
        </p:nvSpPr>
        <p:spPr/>
        <p:txBody>
          <a:bodyPr/>
          <a:lstStyle/>
          <a:p>
            <a:pPr>
              <a:defRPr/>
            </a:pPr>
            <a:fld id="{24AB7650-62D2-495D-A20C-949D1150E32E}" type="slidenum">
              <a:rPr lang="da-DK" smtClean="0"/>
              <a:pPr>
                <a:defRPr/>
              </a:pPr>
              <a:t>6</a:t>
            </a:fld>
            <a:endParaRPr lang="da-DK"/>
          </a:p>
        </p:txBody>
      </p:sp>
    </p:spTree>
    <p:extLst>
      <p:ext uri="{BB962C8B-B14F-4D97-AF65-F5344CB8AC3E}">
        <p14:creationId xmlns:p14="http://schemas.microsoft.com/office/powerpoint/2010/main" val="11549847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algn="r" eaLnBrk="1" hangingPunct="1">
              <a:spcBef>
                <a:spcPct val="0"/>
              </a:spcBef>
            </a:pPr>
            <a:r>
              <a:rPr lang="en-US" altLang="da-DK" noProof="0" dirty="0"/>
              <a:t>10 min.</a:t>
            </a:r>
          </a:p>
          <a:p>
            <a:pPr eaLnBrk="1" hangingPunct="1">
              <a:spcBef>
                <a:spcPct val="0"/>
              </a:spcBef>
            </a:pPr>
            <a:r>
              <a:rPr lang="en-US" altLang="da-DK" noProof="0" dirty="0"/>
              <a:t>The lesson plan in Netwerk has</a:t>
            </a:r>
            <a:r>
              <a:rPr lang="en-US" altLang="da-DK" baseline="0" noProof="0" dirty="0"/>
              <a:t> come to an end. Let the students spend a little while talking about what it has been like to participate. It can be nice for you as a school to know how the students experience it, and it can be nice for the students to get it off their chest, if there is something they have been thinking about. Emphasize that this goodbye is not a goodbye to working with a good class culture – that work will continue for the rest of their time in school (and of course, throughout their work life). </a:t>
            </a:r>
            <a:endParaRPr lang="en-US" altLang="da-DK" noProof="0" dirty="0"/>
          </a:p>
          <a:p>
            <a:pPr eaLnBrk="1" hangingPunct="1">
              <a:spcBef>
                <a:spcPct val="0"/>
              </a:spcBef>
            </a:pPr>
            <a:endParaRPr lang="en-US" altLang="da-DK" noProof="0" dirty="0"/>
          </a:p>
          <a:p>
            <a:pPr eaLnBrk="1" hangingPunct="1">
              <a:spcBef>
                <a:spcPct val="0"/>
              </a:spcBef>
            </a:pPr>
            <a:r>
              <a:rPr lang="en-US" altLang="da-DK" noProof="0" dirty="0"/>
              <a:t>Even though the lessons</a:t>
            </a:r>
            <a:r>
              <a:rPr lang="en-US" altLang="da-DK" baseline="0" noProof="0" dirty="0"/>
              <a:t> are over, Netwerk is far from over. </a:t>
            </a:r>
          </a:p>
          <a:p>
            <a:pPr eaLnBrk="1" hangingPunct="1">
              <a:spcBef>
                <a:spcPct val="0"/>
              </a:spcBef>
            </a:pPr>
            <a:r>
              <a:rPr lang="en-US" altLang="da-DK" baseline="0" noProof="0" dirty="0"/>
              <a:t>The community-building activities that the students started in lesson 6 in November will continue the rest of their time in school. It can be a good idea to ask the students how it is going with arranging the community-building activities. Even though the students must be in charge of the activities themselves, they may need you to remind them to follow up on how it is going.</a:t>
            </a:r>
          </a:p>
          <a:p>
            <a:pPr eaLnBrk="1" hangingPunct="1">
              <a:spcBef>
                <a:spcPct val="0"/>
              </a:spcBef>
            </a:pPr>
            <a:endParaRPr lang="en-US" altLang="da-DK" baseline="0" noProof="0" dirty="0"/>
          </a:p>
          <a:p>
            <a:pPr eaLnBrk="1" hangingPunct="1">
              <a:spcBef>
                <a:spcPct val="0"/>
              </a:spcBef>
            </a:pPr>
            <a:endParaRPr lang="en-US" altLang="da-DK" baseline="0" noProof="0" dirty="0"/>
          </a:p>
          <a:p>
            <a:pPr eaLnBrk="1" hangingPunct="1">
              <a:spcBef>
                <a:spcPct val="0"/>
              </a:spcBef>
            </a:pPr>
            <a:r>
              <a:rPr lang="en-US" altLang="da-DK" baseline="0" noProof="0" dirty="0"/>
              <a:t>In addition, it is also possible to reintroduce the </a:t>
            </a:r>
            <a:r>
              <a:rPr lang="en-US" altLang="da-DK" baseline="0" noProof="0"/>
              <a:t>buddy program </a:t>
            </a:r>
            <a:r>
              <a:rPr lang="en-US" altLang="da-DK" baseline="0" noProof="0" dirty="0"/>
              <a:t>if new students join the class.</a:t>
            </a:r>
          </a:p>
          <a:p>
            <a:pPr eaLnBrk="1" hangingPunct="1">
              <a:spcBef>
                <a:spcPct val="0"/>
              </a:spcBef>
            </a:pPr>
            <a:endParaRPr lang="da-DK" altLang="da-DK" dirty="0"/>
          </a:p>
        </p:txBody>
      </p:sp>
      <p:sp>
        <p:nvSpPr>
          <p:cNvPr id="4" name="Pladsholder til diasnummer 3"/>
          <p:cNvSpPr>
            <a:spLocks noGrp="1"/>
          </p:cNvSpPr>
          <p:nvPr>
            <p:ph type="sldNum" sz="quarter" idx="10"/>
          </p:nvPr>
        </p:nvSpPr>
        <p:spPr/>
        <p:txBody>
          <a:bodyPr/>
          <a:lstStyle/>
          <a:p>
            <a:pPr>
              <a:defRPr/>
            </a:pPr>
            <a:fld id="{24AB7650-62D2-495D-A20C-949D1150E32E}" type="slidenum">
              <a:rPr lang="da-DK" smtClean="0"/>
              <a:pPr>
                <a:defRPr/>
              </a:pPr>
              <a:t>7</a:t>
            </a:fld>
            <a:endParaRPr lang="da-DK"/>
          </a:p>
        </p:txBody>
      </p:sp>
    </p:spTree>
    <p:extLst>
      <p:ext uri="{BB962C8B-B14F-4D97-AF65-F5344CB8AC3E}">
        <p14:creationId xmlns:p14="http://schemas.microsoft.com/office/powerpoint/2010/main" val="29619930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s">
    <p:spTree>
      <p:nvGrpSpPr>
        <p:cNvPr id="1" name=""/>
        <p:cNvGrpSpPr/>
        <p:nvPr/>
      </p:nvGrpSpPr>
      <p:grpSpPr>
        <a:xfrm>
          <a:off x="0" y="0"/>
          <a:ext cx="0" cy="0"/>
          <a:chOff x="0" y="0"/>
          <a:chExt cx="0" cy="0"/>
        </a:xfrm>
      </p:grpSpPr>
      <p:pic>
        <p:nvPicPr>
          <p:cNvPr id="4" name="Bildobjekt 3" descr="slide01.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7" name="Billede 5" descr="NETVAERK_Faellesskabernogetvigoerforfagliheden_ROED_RGB.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367867" y="603404"/>
            <a:ext cx="3331196" cy="733474"/>
          </a:xfrm>
          <a:prstGeom prst="rect">
            <a:avLst/>
          </a:prstGeom>
          <a:noFill/>
        </p:spPr>
      </p:pic>
    </p:spTree>
    <p:extLst>
      <p:ext uri="{BB962C8B-B14F-4D97-AF65-F5344CB8AC3E}">
        <p14:creationId xmlns:p14="http://schemas.microsoft.com/office/powerpoint/2010/main" val="3907681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sp>
        <p:nvSpPr>
          <p:cNvPr id="11" name="Rektangel 10"/>
          <p:cNvSpPr/>
          <p:nvPr userDrawn="1"/>
        </p:nvSpPr>
        <p:spPr>
          <a:xfrm>
            <a:off x="0" y="0"/>
            <a:ext cx="9144000" cy="6858000"/>
          </a:xfrm>
          <a:prstGeom prst="rect">
            <a:avLst/>
          </a:prstGeom>
          <a:solidFill>
            <a:srgbClr val="B0AB0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solidFill>
                <a:srgbClr val="D7372C"/>
              </a:solidFill>
            </a:endParaRPr>
          </a:p>
        </p:txBody>
      </p:sp>
      <p:pic>
        <p:nvPicPr>
          <p:cNvPr id="13" name="Billede 5" descr="NETVAERK_Faellesskabernogetvigoerforfagliheden_HVID_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11855" y="6093296"/>
            <a:ext cx="2095675" cy="461433"/>
          </a:xfrm>
          <a:prstGeom prst="rect">
            <a:avLst/>
          </a:prstGeom>
        </p:spPr>
      </p:pic>
      <p:sp>
        <p:nvSpPr>
          <p:cNvPr id="2" name="Title 1"/>
          <p:cNvSpPr>
            <a:spLocks noGrp="1"/>
          </p:cNvSpPr>
          <p:nvPr>
            <p:ph type="title"/>
          </p:nvPr>
        </p:nvSpPr>
        <p:spPr>
          <a:xfrm>
            <a:off x="584540" y="567550"/>
            <a:ext cx="8229600" cy="584737"/>
          </a:xfrm>
        </p:spPr>
        <p:txBody>
          <a:bodyPr tIns="0" rIns="0" bIns="0" anchor="t">
            <a:noAutofit/>
          </a:bodyPr>
          <a:lstStyle>
            <a:lvl1pPr algn="l">
              <a:defRPr sz="3600" b="1" i="0">
                <a:solidFill>
                  <a:srgbClr val="FFFFFF"/>
                </a:solidFill>
                <a:latin typeface="Georgia"/>
                <a:cs typeface="Georgia"/>
              </a:defRPr>
            </a:lvl1pPr>
          </a:lstStyle>
          <a:p>
            <a:r>
              <a:rPr lang="da-DK"/>
              <a:t>Klik for at redigere i master</a:t>
            </a:r>
            <a:endParaRPr lang="en-US" dirty="0"/>
          </a:p>
        </p:txBody>
      </p:sp>
      <p:sp>
        <p:nvSpPr>
          <p:cNvPr id="3" name="Content Placeholder 2"/>
          <p:cNvSpPr>
            <a:spLocks noGrp="1"/>
          </p:cNvSpPr>
          <p:nvPr>
            <p:ph idx="1"/>
          </p:nvPr>
        </p:nvSpPr>
        <p:spPr>
          <a:xfrm>
            <a:off x="693870" y="1981200"/>
            <a:ext cx="7707180" cy="4112096"/>
          </a:xfrm>
        </p:spPr>
        <p:txBody>
          <a:bodyPr lIns="0" tIns="0" rIns="0" bIns="0" spcCol="540000" anchor="t">
            <a:normAutofit/>
          </a:bodyPr>
          <a:lstStyle>
            <a:lvl1pPr marL="171450" indent="-171450">
              <a:buFont typeface="Arial"/>
              <a:buChar char="•"/>
              <a:defRPr sz="1800">
                <a:solidFill>
                  <a:srgbClr val="FFFFFF"/>
                </a:solidFill>
                <a:latin typeface="Georgia"/>
                <a:cs typeface="Georgia"/>
              </a:defRPr>
            </a:lvl1pPr>
            <a:lvl2pPr>
              <a:defRPr>
                <a:latin typeface="Helvetica Light"/>
              </a:defRPr>
            </a:lvl2pPr>
            <a:lvl3pPr>
              <a:defRPr>
                <a:latin typeface="Helvetica Light"/>
              </a:defRPr>
            </a:lvl3pPr>
            <a:lvl4pPr>
              <a:defRPr>
                <a:latin typeface="Helvetica Light"/>
              </a:defRPr>
            </a:lvl4pPr>
            <a:lvl5pPr>
              <a:defRPr>
                <a:latin typeface="Helvetica Light"/>
              </a:defRPr>
            </a:lvl5pPr>
          </a:lstStyle>
          <a:p>
            <a:pPr lvl="0"/>
            <a:r>
              <a:rPr lang="da-DK"/>
              <a:t>Klik for at redigere i master</a:t>
            </a:r>
          </a:p>
        </p:txBody>
      </p:sp>
      <p:sp>
        <p:nvSpPr>
          <p:cNvPr id="6" name="Date Placeholder 3"/>
          <p:cNvSpPr>
            <a:spLocks noGrp="1"/>
          </p:cNvSpPr>
          <p:nvPr>
            <p:ph type="dt" sz="half" idx="13"/>
          </p:nvPr>
        </p:nvSpPr>
        <p:spPr>
          <a:xfrm>
            <a:off x="635000" y="6356350"/>
            <a:ext cx="2133600" cy="365125"/>
          </a:xfrm>
        </p:spPr>
        <p:txBody>
          <a:bodyPr/>
          <a:lstStyle>
            <a:lvl1pPr>
              <a:defRPr sz="1050">
                <a:solidFill>
                  <a:schemeClr val="bg1"/>
                </a:solidFill>
                <a:latin typeface="Georgia"/>
                <a:cs typeface="Georgia"/>
              </a:defRPr>
            </a:lvl1pPr>
          </a:lstStyle>
          <a:p>
            <a:pPr>
              <a:defRPr/>
            </a:pPr>
            <a:fld id="{EC3219E1-D77F-454F-8FC0-D5CEB36C6014}" type="datetimeFigureOut">
              <a:rPr lang="en-US"/>
              <a:pPr>
                <a:defRPr/>
              </a:pPr>
              <a:t>8/5/20</a:t>
            </a:fld>
            <a:endParaRPr lang="en-US"/>
          </a:p>
        </p:txBody>
      </p:sp>
      <p:sp>
        <p:nvSpPr>
          <p:cNvPr id="8" name="Footer Placeholder 4"/>
          <p:cNvSpPr>
            <a:spLocks noGrp="1"/>
          </p:cNvSpPr>
          <p:nvPr>
            <p:ph type="ftr" sz="quarter" idx="14"/>
          </p:nvPr>
        </p:nvSpPr>
        <p:spPr>
          <a:xfrm>
            <a:off x="3349625" y="6356350"/>
            <a:ext cx="2895600" cy="365125"/>
          </a:xfrm>
        </p:spPr>
        <p:txBody>
          <a:bodyPr/>
          <a:lstStyle>
            <a:lvl1pPr algn="ctr">
              <a:defRPr sz="1050">
                <a:solidFill>
                  <a:schemeClr val="bg1"/>
                </a:solidFill>
                <a:latin typeface="Georgia"/>
                <a:cs typeface="Georgia"/>
              </a:defRPr>
            </a:lvl1pPr>
          </a:lstStyle>
          <a:p>
            <a:pPr>
              <a:defRPr/>
            </a:pPr>
            <a:endParaRPr lang="en-US"/>
          </a:p>
        </p:txBody>
      </p:sp>
      <p:sp>
        <p:nvSpPr>
          <p:cNvPr id="22" name="Platshållare för text 21"/>
          <p:cNvSpPr>
            <a:spLocks noGrp="1"/>
          </p:cNvSpPr>
          <p:nvPr>
            <p:ph type="body" sz="quarter" idx="15" hasCustomPrompt="1"/>
          </p:nvPr>
        </p:nvSpPr>
        <p:spPr>
          <a:xfrm>
            <a:off x="693870" y="1124618"/>
            <a:ext cx="6787827" cy="606425"/>
          </a:xfrm>
        </p:spPr>
        <p:txBody>
          <a:bodyPr lIns="0" tIns="0" rIns="0" bIns="0" anchor="t"/>
          <a:lstStyle>
            <a:lvl1pPr marL="0" indent="0">
              <a:buNone/>
              <a:defRPr sz="3000" b="1">
                <a:solidFill>
                  <a:schemeClr val="bg1"/>
                </a:solidFill>
              </a:defRPr>
            </a:lvl1pPr>
          </a:lstStyle>
          <a:p>
            <a:pPr lvl="0"/>
            <a:r>
              <a:rPr lang="da-DK"/>
              <a:t>Klik for at redigere i master</a:t>
            </a:r>
          </a:p>
        </p:txBody>
      </p:sp>
    </p:spTree>
    <p:extLst>
      <p:ext uri="{BB962C8B-B14F-4D97-AF65-F5344CB8AC3E}">
        <p14:creationId xmlns:p14="http://schemas.microsoft.com/office/powerpoint/2010/main" val="30030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2_Title and Content">
    <p:spTree>
      <p:nvGrpSpPr>
        <p:cNvPr id="1" name=""/>
        <p:cNvGrpSpPr/>
        <p:nvPr/>
      </p:nvGrpSpPr>
      <p:grpSpPr>
        <a:xfrm>
          <a:off x="0" y="0"/>
          <a:ext cx="0" cy="0"/>
          <a:chOff x="0" y="0"/>
          <a:chExt cx="0" cy="0"/>
        </a:xfrm>
      </p:grpSpPr>
      <p:pic>
        <p:nvPicPr>
          <p:cNvPr id="12" name="Billed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11855" y="6093296"/>
            <a:ext cx="2095674" cy="461433"/>
          </a:xfrm>
          <a:prstGeom prst="rect">
            <a:avLst/>
          </a:prstGeom>
        </p:spPr>
      </p:pic>
      <p:sp>
        <p:nvSpPr>
          <p:cNvPr id="2" name="Title 1"/>
          <p:cNvSpPr>
            <a:spLocks noGrp="1"/>
          </p:cNvSpPr>
          <p:nvPr>
            <p:ph type="title"/>
          </p:nvPr>
        </p:nvSpPr>
        <p:spPr>
          <a:xfrm>
            <a:off x="584540" y="567550"/>
            <a:ext cx="8229600" cy="584737"/>
          </a:xfrm>
        </p:spPr>
        <p:txBody>
          <a:bodyPr tIns="0" rIns="0" bIns="0" anchor="t">
            <a:noAutofit/>
          </a:bodyPr>
          <a:lstStyle>
            <a:lvl1pPr algn="l">
              <a:defRPr sz="3600" b="1" i="0">
                <a:solidFill>
                  <a:srgbClr val="E14E39"/>
                </a:solidFill>
                <a:latin typeface="Georgia"/>
                <a:cs typeface="Georgia"/>
              </a:defRPr>
            </a:lvl1pPr>
          </a:lstStyle>
          <a:p>
            <a:r>
              <a:rPr lang="da-DK"/>
              <a:t>Klik for at redigere i master</a:t>
            </a:r>
            <a:endParaRPr lang="en-US" dirty="0"/>
          </a:p>
        </p:txBody>
      </p:sp>
      <p:sp>
        <p:nvSpPr>
          <p:cNvPr id="3" name="Content Placeholder 2"/>
          <p:cNvSpPr>
            <a:spLocks noGrp="1"/>
          </p:cNvSpPr>
          <p:nvPr>
            <p:ph idx="1"/>
          </p:nvPr>
        </p:nvSpPr>
        <p:spPr>
          <a:xfrm>
            <a:off x="693870" y="1541929"/>
            <a:ext cx="7707180" cy="4112096"/>
          </a:xfrm>
        </p:spPr>
        <p:txBody>
          <a:bodyPr lIns="0" tIns="0" rIns="0" bIns="0" spcCol="540000" anchor="t">
            <a:normAutofit/>
          </a:bodyPr>
          <a:lstStyle>
            <a:lvl1pPr marL="171450" indent="-171450">
              <a:buClr>
                <a:srgbClr val="E14E39"/>
              </a:buClr>
              <a:buFont typeface="Arial"/>
              <a:buChar char="•"/>
              <a:defRPr sz="1800">
                <a:solidFill>
                  <a:srgbClr val="727271"/>
                </a:solidFill>
                <a:latin typeface="Georgia"/>
                <a:cs typeface="Georgia"/>
              </a:defRPr>
            </a:lvl1pPr>
            <a:lvl2pPr>
              <a:defRPr>
                <a:latin typeface="Helvetica Light"/>
              </a:defRPr>
            </a:lvl2pPr>
            <a:lvl3pPr>
              <a:defRPr>
                <a:latin typeface="Helvetica Light"/>
              </a:defRPr>
            </a:lvl3pPr>
            <a:lvl4pPr>
              <a:defRPr>
                <a:latin typeface="Helvetica Light"/>
              </a:defRPr>
            </a:lvl4pPr>
            <a:lvl5pPr>
              <a:defRPr>
                <a:latin typeface="Helvetica Light"/>
              </a:defRPr>
            </a:lvl5pPr>
          </a:lstStyle>
          <a:p>
            <a:pPr lvl="0"/>
            <a:r>
              <a:rPr lang="da-DK"/>
              <a:t>Klik for at redigere i master</a:t>
            </a:r>
          </a:p>
        </p:txBody>
      </p:sp>
      <p:sp>
        <p:nvSpPr>
          <p:cNvPr id="6" name="Date Placeholder 3"/>
          <p:cNvSpPr>
            <a:spLocks noGrp="1"/>
          </p:cNvSpPr>
          <p:nvPr>
            <p:ph type="dt" sz="half" idx="13"/>
          </p:nvPr>
        </p:nvSpPr>
        <p:spPr>
          <a:xfrm>
            <a:off x="635000" y="6356350"/>
            <a:ext cx="2133600" cy="365125"/>
          </a:xfrm>
        </p:spPr>
        <p:txBody>
          <a:bodyPr/>
          <a:lstStyle>
            <a:lvl1pPr>
              <a:defRPr sz="1050">
                <a:solidFill>
                  <a:schemeClr val="bg1"/>
                </a:solidFill>
                <a:latin typeface="Georgia"/>
                <a:cs typeface="Georgia"/>
              </a:defRPr>
            </a:lvl1pPr>
          </a:lstStyle>
          <a:p>
            <a:pPr>
              <a:defRPr/>
            </a:pPr>
            <a:fld id="{EC3219E1-D77F-454F-8FC0-D5CEB36C6014}" type="datetimeFigureOut">
              <a:rPr lang="en-US"/>
              <a:pPr>
                <a:defRPr/>
              </a:pPr>
              <a:t>8/5/20</a:t>
            </a:fld>
            <a:endParaRPr lang="en-US"/>
          </a:p>
        </p:txBody>
      </p:sp>
      <p:sp>
        <p:nvSpPr>
          <p:cNvPr id="8" name="Footer Placeholder 4"/>
          <p:cNvSpPr>
            <a:spLocks noGrp="1"/>
          </p:cNvSpPr>
          <p:nvPr>
            <p:ph type="ftr" sz="quarter" idx="14"/>
          </p:nvPr>
        </p:nvSpPr>
        <p:spPr>
          <a:xfrm>
            <a:off x="3349625" y="6356350"/>
            <a:ext cx="2895600" cy="365125"/>
          </a:xfrm>
        </p:spPr>
        <p:txBody>
          <a:bodyPr/>
          <a:lstStyle>
            <a:lvl1pPr algn="ctr">
              <a:defRPr sz="1050">
                <a:solidFill>
                  <a:schemeClr val="bg1"/>
                </a:solidFill>
                <a:latin typeface="Georgia"/>
                <a:cs typeface="Georgia"/>
              </a:defRPr>
            </a:lvl1pPr>
          </a:lstStyle>
          <a:p>
            <a:pPr>
              <a:defRPr/>
            </a:pPr>
            <a:endParaRPr lang="en-US"/>
          </a:p>
        </p:txBody>
      </p:sp>
    </p:spTree>
    <p:extLst>
      <p:ext uri="{BB962C8B-B14F-4D97-AF65-F5344CB8AC3E}">
        <p14:creationId xmlns:p14="http://schemas.microsoft.com/office/powerpoint/2010/main" val="9531839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5_Title and Content">
    <p:spTree>
      <p:nvGrpSpPr>
        <p:cNvPr id="1" name=""/>
        <p:cNvGrpSpPr/>
        <p:nvPr/>
      </p:nvGrpSpPr>
      <p:grpSpPr>
        <a:xfrm>
          <a:off x="0" y="0"/>
          <a:ext cx="0" cy="0"/>
          <a:chOff x="0" y="0"/>
          <a:chExt cx="0" cy="0"/>
        </a:xfrm>
      </p:grpSpPr>
      <p:sp>
        <p:nvSpPr>
          <p:cNvPr id="11" name="Rektangel 10"/>
          <p:cNvSpPr/>
          <p:nvPr userDrawn="1"/>
        </p:nvSpPr>
        <p:spPr>
          <a:xfrm>
            <a:off x="0" y="0"/>
            <a:ext cx="9144000" cy="6858000"/>
          </a:xfrm>
          <a:prstGeom prst="rect">
            <a:avLst/>
          </a:prstGeom>
          <a:solidFill>
            <a:srgbClr val="E14E3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solidFill>
                <a:srgbClr val="D7372C"/>
              </a:solidFill>
            </a:endParaRPr>
          </a:p>
        </p:txBody>
      </p:sp>
      <p:pic>
        <p:nvPicPr>
          <p:cNvPr id="13" name="Billede 5" descr="NETVAERK_Faellesskabernogetvigoerforfagliheden_HVID_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11855" y="6093296"/>
            <a:ext cx="2095675" cy="461433"/>
          </a:xfrm>
          <a:prstGeom prst="rect">
            <a:avLst/>
          </a:prstGeom>
        </p:spPr>
      </p:pic>
      <p:sp>
        <p:nvSpPr>
          <p:cNvPr id="2" name="Title 1"/>
          <p:cNvSpPr>
            <a:spLocks noGrp="1"/>
          </p:cNvSpPr>
          <p:nvPr>
            <p:ph type="title"/>
          </p:nvPr>
        </p:nvSpPr>
        <p:spPr>
          <a:xfrm>
            <a:off x="584540" y="567550"/>
            <a:ext cx="8229600" cy="584737"/>
          </a:xfrm>
        </p:spPr>
        <p:txBody>
          <a:bodyPr tIns="0" rIns="0" bIns="0" anchor="t">
            <a:noAutofit/>
          </a:bodyPr>
          <a:lstStyle>
            <a:lvl1pPr algn="l">
              <a:defRPr sz="3600" b="1" i="0">
                <a:solidFill>
                  <a:srgbClr val="FFFFFF"/>
                </a:solidFill>
                <a:latin typeface="Georgia"/>
                <a:cs typeface="Georgia"/>
              </a:defRPr>
            </a:lvl1pPr>
          </a:lstStyle>
          <a:p>
            <a:r>
              <a:rPr lang="da-DK"/>
              <a:t>Klik for at redigere i master</a:t>
            </a:r>
            <a:endParaRPr lang="en-US" dirty="0"/>
          </a:p>
        </p:txBody>
      </p:sp>
      <p:sp>
        <p:nvSpPr>
          <p:cNvPr id="3" name="Content Placeholder 2"/>
          <p:cNvSpPr>
            <a:spLocks noGrp="1"/>
          </p:cNvSpPr>
          <p:nvPr>
            <p:ph idx="1"/>
          </p:nvPr>
        </p:nvSpPr>
        <p:spPr>
          <a:xfrm>
            <a:off x="693870" y="1551190"/>
            <a:ext cx="7707180" cy="4112096"/>
          </a:xfrm>
        </p:spPr>
        <p:txBody>
          <a:bodyPr lIns="0" tIns="0" rIns="0" bIns="0" numCol="2" spcCol="540000" anchor="t">
            <a:normAutofit/>
          </a:bodyPr>
          <a:lstStyle>
            <a:lvl1pPr marL="171450" indent="-171450">
              <a:buFont typeface="Arial"/>
              <a:buChar char="•"/>
              <a:defRPr sz="1800">
                <a:solidFill>
                  <a:srgbClr val="FFFFFF"/>
                </a:solidFill>
                <a:latin typeface="Georgia"/>
                <a:cs typeface="Georgia"/>
              </a:defRPr>
            </a:lvl1pPr>
            <a:lvl2pPr>
              <a:defRPr>
                <a:latin typeface="Helvetica Light"/>
              </a:defRPr>
            </a:lvl2pPr>
            <a:lvl3pPr>
              <a:defRPr>
                <a:latin typeface="Helvetica Light"/>
              </a:defRPr>
            </a:lvl3pPr>
            <a:lvl4pPr>
              <a:defRPr>
                <a:latin typeface="Helvetica Light"/>
              </a:defRPr>
            </a:lvl4pPr>
            <a:lvl5pPr>
              <a:defRPr>
                <a:latin typeface="Helvetica Light"/>
              </a:defRPr>
            </a:lvl5pPr>
          </a:lstStyle>
          <a:p>
            <a:pPr lvl="0"/>
            <a:r>
              <a:rPr lang="da-DK" dirty="0"/>
              <a:t>Klik for at redigere i master</a:t>
            </a:r>
          </a:p>
        </p:txBody>
      </p:sp>
      <p:sp>
        <p:nvSpPr>
          <p:cNvPr id="6" name="Date Placeholder 3"/>
          <p:cNvSpPr>
            <a:spLocks noGrp="1"/>
          </p:cNvSpPr>
          <p:nvPr>
            <p:ph type="dt" sz="half" idx="13"/>
          </p:nvPr>
        </p:nvSpPr>
        <p:spPr>
          <a:xfrm>
            <a:off x="635000" y="6356350"/>
            <a:ext cx="2133600" cy="365125"/>
          </a:xfrm>
        </p:spPr>
        <p:txBody>
          <a:bodyPr/>
          <a:lstStyle>
            <a:lvl1pPr>
              <a:defRPr sz="1050">
                <a:solidFill>
                  <a:schemeClr val="bg1"/>
                </a:solidFill>
                <a:latin typeface="Georgia"/>
                <a:cs typeface="Georgia"/>
              </a:defRPr>
            </a:lvl1pPr>
          </a:lstStyle>
          <a:p>
            <a:pPr>
              <a:defRPr/>
            </a:pPr>
            <a:fld id="{EC3219E1-D77F-454F-8FC0-D5CEB36C6014}" type="datetimeFigureOut">
              <a:rPr lang="en-US"/>
              <a:pPr>
                <a:defRPr/>
              </a:pPr>
              <a:t>8/5/20</a:t>
            </a:fld>
            <a:endParaRPr lang="en-US"/>
          </a:p>
        </p:txBody>
      </p:sp>
      <p:sp>
        <p:nvSpPr>
          <p:cNvPr id="8" name="Footer Placeholder 4"/>
          <p:cNvSpPr>
            <a:spLocks noGrp="1"/>
          </p:cNvSpPr>
          <p:nvPr>
            <p:ph type="ftr" sz="quarter" idx="14"/>
          </p:nvPr>
        </p:nvSpPr>
        <p:spPr>
          <a:xfrm>
            <a:off x="3349625" y="6356350"/>
            <a:ext cx="2895600" cy="365125"/>
          </a:xfrm>
        </p:spPr>
        <p:txBody>
          <a:bodyPr/>
          <a:lstStyle>
            <a:lvl1pPr algn="ctr">
              <a:defRPr sz="1050">
                <a:solidFill>
                  <a:schemeClr val="bg1"/>
                </a:solidFill>
                <a:latin typeface="Georgia"/>
                <a:cs typeface="Georgia"/>
              </a:defRPr>
            </a:lvl1pPr>
          </a:lstStyle>
          <a:p>
            <a:pPr>
              <a:defRPr/>
            </a:pPr>
            <a:endParaRPr lang="en-US"/>
          </a:p>
        </p:txBody>
      </p:sp>
      <p:sp>
        <p:nvSpPr>
          <p:cNvPr id="12" name="Platshållare för innehåll 11"/>
          <p:cNvSpPr>
            <a:spLocks noGrp="1"/>
          </p:cNvSpPr>
          <p:nvPr>
            <p:ph sz="quarter" idx="16"/>
          </p:nvPr>
        </p:nvSpPr>
        <p:spPr>
          <a:xfrm>
            <a:off x="4835525" y="1997362"/>
            <a:ext cx="3565525" cy="3755571"/>
          </a:xfrm>
        </p:spPr>
        <p:txBody>
          <a:bodyPr/>
          <a:lstStyle>
            <a:lvl1pPr>
              <a:defRPr>
                <a:solidFill>
                  <a:schemeClr val="bg1"/>
                </a:solidFill>
              </a:defRPr>
            </a:lvl1pPr>
          </a:lstStyle>
          <a:p>
            <a:pPr lvl="0"/>
            <a:endParaRPr lang="da-DK"/>
          </a:p>
        </p:txBody>
      </p:sp>
    </p:spTree>
    <p:extLst>
      <p:ext uri="{BB962C8B-B14F-4D97-AF65-F5344CB8AC3E}">
        <p14:creationId xmlns:p14="http://schemas.microsoft.com/office/powerpoint/2010/main" val="32046459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6_Title and Content">
    <p:spTree>
      <p:nvGrpSpPr>
        <p:cNvPr id="1" name=""/>
        <p:cNvGrpSpPr/>
        <p:nvPr/>
      </p:nvGrpSpPr>
      <p:grpSpPr>
        <a:xfrm>
          <a:off x="0" y="0"/>
          <a:ext cx="0" cy="0"/>
          <a:chOff x="0" y="0"/>
          <a:chExt cx="0" cy="0"/>
        </a:xfrm>
      </p:grpSpPr>
      <p:sp>
        <p:nvSpPr>
          <p:cNvPr id="11" name="Rektangel 10"/>
          <p:cNvSpPr/>
          <p:nvPr userDrawn="1"/>
        </p:nvSpPr>
        <p:spPr>
          <a:xfrm>
            <a:off x="0" y="0"/>
            <a:ext cx="9144000" cy="6858000"/>
          </a:xfrm>
          <a:prstGeom prst="rect">
            <a:avLst/>
          </a:prstGeom>
          <a:solidFill>
            <a:srgbClr val="B0AB0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solidFill>
                <a:srgbClr val="D7372C"/>
              </a:solidFill>
            </a:endParaRPr>
          </a:p>
        </p:txBody>
      </p:sp>
      <p:pic>
        <p:nvPicPr>
          <p:cNvPr id="13" name="Billede 5" descr="NETVAERK_Faellesskabernogetvigoerforfagliheden_HVID_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11855" y="6093296"/>
            <a:ext cx="2095675" cy="461433"/>
          </a:xfrm>
          <a:prstGeom prst="rect">
            <a:avLst/>
          </a:prstGeom>
        </p:spPr>
      </p:pic>
      <p:sp>
        <p:nvSpPr>
          <p:cNvPr id="2" name="Title 1"/>
          <p:cNvSpPr>
            <a:spLocks noGrp="1"/>
          </p:cNvSpPr>
          <p:nvPr>
            <p:ph type="title"/>
          </p:nvPr>
        </p:nvSpPr>
        <p:spPr>
          <a:xfrm>
            <a:off x="584540" y="567550"/>
            <a:ext cx="8229600" cy="584737"/>
          </a:xfrm>
        </p:spPr>
        <p:txBody>
          <a:bodyPr tIns="0" rIns="0" bIns="0" anchor="t">
            <a:noAutofit/>
          </a:bodyPr>
          <a:lstStyle>
            <a:lvl1pPr algn="l">
              <a:defRPr sz="3600" b="1" i="0">
                <a:solidFill>
                  <a:srgbClr val="FFFFFF"/>
                </a:solidFill>
                <a:latin typeface="Georgia"/>
                <a:cs typeface="Georgia"/>
              </a:defRPr>
            </a:lvl1pPr>
          </a:lstStyle>
          <a:p>
            <a:r>
              <a:rPr lang="da-DK"/>
              <a:t>Klik for at redigere i master</a:t>
            </a:r>
            <a:endParaRPr lang="en-US" dirty="0"/>
          </a:p>
        </p:txBody>
      </p:sp>
      <p:sp>
        <p:nvSpPr>
          <p:cNvPr id="3" name="Content Placeholder 2"/>
          <p:cNvSpPr>
            <a:spLocks noGrp="1"/>
          </p:cNvSpPr>
          <p:nvPr>
            <p:ph idx="1"/>
          </p:nvPr>
        </p:nvSpPr>
        <p:spPr>
          <a:xfrm>
            <a:off x="693870" y="1981200"/>
            <a:ext cx="7707180" cy="4112096"/>
          </a:xfrm>
        </p:spPr>
        <p:txBody>
          <a:bodyPr lIns="0" tIns="0" rIns="0" bIns="0" numCol="2" spcCol="540000" anchor="t">
            <a:normAutofit/>
          </a:bodyPr>
          <a:lstStyle>
            <a:lvl1pPr marL="171450" indent="-171450">
              <a:buFont typeface="Arial"/>
              <a:buChar char="•"/>
              <a:defRPr sz="1200">
                <a:solidFill>
                  <a:srgbClr val="FFFFFF"/>
                </a:solidFill>
                <a:latin typeface="Georgia"/>
                <a:cs typeface="Georgia"/>
              </a:defRPr>
            </a:lvl1pPr>
            <a:lvl2pPr>
              <a:defRPr>
                <a:latin typeface="Helvetica Light"/>
              </a:defRPr>
            </a:lvl2pPr>
            <a:lvl3pPr>
              <a:defRPr>
                <a:latin typeface="Helvetica Light"/>
              </a:defRPr>
            </a:lvl3pPr>
            <a:lvl4pPr>
              <a:defRPr>
                <a:latin typeface="Helvetica Light"/>
              </a:defRPr>
            </a:lvl4pPr>
            <a:lvl5pPr>
              <a:defRPr>
                <a:latin typeface="Helvetica Light"/>
              </a:defRPr>
            </a:lvl5pPr>
          </a:lstStyle>
          <a:p>
            <a:pPr lvl="0"/>
            <a:r>
              <a:rPr lang="da-DK"/>
              <a:t>Klik for at redigere i master</a:t>
            </a:r>
          </a:p>
        </p:txBody>
      </p:sp>
      <p:sp>
        <p:nvSpPr>
          <p:cNvPr id="6" name="Date Placeholder 3"/>
          <p:cNvSpPr>
            <a:spLocks noGrp="1"/>
          </p:cNvSpPr>
          <p:nvPr>
            <p:ph type="dt" sz="half" idx="13"/>
          </p:nvPr>
        </p:nvSpPr>
        <p:spPr>
          <a:xfrm>
            <a:off x="635000" y="6356350"/>
            <a:ext cx="2133600" cy="365125"/>
          </a:xfrm>
        </p:spPr>
        <p:txBody>
          <a:bodyPr/>
          <a:lstStyle>
            <a:lvl1pPr>
              <a:defRPr sz="1050">
                <a:solidFill>
                  <a:schemeClr val="bg1"/>
                </a:solidFill>
                <a:latin typeface="Georgia"/>
                <a:cs typeface="Georgia"/>
              </a:defRPr>
            </a:lvl1pPr>
          </a:lstStyle>
          <a:p>
            <a:pPr>
              <a:defRPr/>
            </a:pPr>
            <a:fld id="{EC3219E1-D77F-454F-8FC0-D5CEB36C6014}" type="datetimeFigureOut">
              <a:rPr lang="en-US"/>
              <a:pPr>
                <a:defRPr/>
              </a:pPr>
              <a:t>8/5/20</a:t>
            </a:fld>
            <a:endParaRPr lang="en-US"/>
          </a:p>
        </p:txBody>
      </p:sp>
      <p:sp>
        <p:nvSpPr>
          <p:cNvPr id="8" name="Footer Placeholder 4"/>
          <p:cNvSpPr>
            <a:spLocks noGrp="1"/>
          </p:cNvSpPr>
          <p:nvPr>
            <p:ph type="ftr" sz="quarter" idx="14"/>
          </p:nvPr>
        </p:nvSpPr>
        <p:spPr>
          <a:xfrm>
            <a:off x="3349625" y="6356350"/>
            <a:ext cx="2895600" cy="365125"/>
          </a:xfrm>
        </p:spPr>
        <p:txBody>
          <a:bodyPr/>
          <a:lstStyle>
            <a:lvl1pPr algn="ctr">
              <a:defRPr sz="1050">
                <a:solidFill>
                  <a:schemeClr val="bg1"/>
                </a:solidFill>
                <a:latin typeface="Georgia"/>
                <a:cs typeface="Georgia"/>
              </a:defRPr>
            </a:lvl1pPr>
          </a:lstStyle>
          <a:p>
            <a:pPr>
              <a:defRPr/>
            </a:pPr>
            <a:endParaRPr lang="en-US"/>
          </a:p>
        </p:txBody>
      </p:sp>
      <p:sp>
        <p:nvSpPr>
          <p:cNvPr id="22" name="Platshållare för text 21"/>
          <p:cNvSpPr>
            <a:spLocks noGrp="1"/>
          </p:cNvSpPr>
          <p:nvPr>
            <p:ph type="body" sz="quarter" idx="15" hasCustomPrompt="1"/>
          </p:nvPr>
        </p:nvSpPr>
        <p:spPr>
          <a:xfrm>
            <a:off x="693870" y="1124618"/>
            <a:ext cx="6787827" cy="606425"/>
          </a:xfrm>
        </p:spPr>
        <p:txBody>
          <a:bodyPr lIns="0" tIns="0" rIns="0" bIns="0" anchor="t"/>
          <a:lstStyle>
            <a:lvl1pPr marL="0" indent="0">
              <a:buNone/>
              <a:defRPr sz="3000" b="1">
                <a:solidFill>
                  <a:schemeClr val="bg1"/>
                </a:solidFill>
              </a:defRPr>
            </a:lvl1pPr>
          </a:lstStyle>
          <a:p>
            <a:pPr lvl="0"/>
            <a:r>
              <a:rPr lang="da-DK"/>
              <a:t>Klik for at redigere i master</a:t>
            </a:r>
          </a:p>
        </p:txBody>
      </p:sp>
      <p:sp>
        <p:nvSpPr>
          <p:cNvPr id="9" name="Platshållare för innehåll 11"/>
          <p:cNvSpPr>
            <a:spLocks noGrp="1"/>
          </p:cNvSpPr>
          <p:nvPr>
            <p:ph sz="quarter" idx="16"/>
          </p:nvPr>
        </p:nvSpPr>
        <p:spPr>
          <a:xfrm>
            <a:off x="4835525" y="1997362"/>
            <a:ext cx="3565525" cy="3755571"/>
          </a:xfrm>
        </p:spPr>
        <p:txBody>
          <a:bodyPr/>
          <a:lstStyle>
            <a:lvl1pPr>
              <a:defRPr>
                <a:solidFill>
                  <a:schemeClr val="bg1"/>
                </a:solidFill>
              </a:defRPr>
            </a:lvl1pPr>
          </a:lstStyle>
          <a:p>
            <a:pPr lvl="0"/>
            <a:endParaRPr lang="da-DK"/>
          </a:p>
        </p:txBody>
      </p:sp>
    </p:spTree>
    <p:extLst>
      <p:ext uri="{BB962C8B-B14F-4D97-AF65-F5344CB8AC3E}">
        <p14:creationId xmlns:p14="http://schemas.microsoft.com/office/powerpoint/2010/main" val="35904314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7_Title and Content">
    <p:spTree>
      <p:nvGrpSpPr>
        <p:cNvPr id="1" name=""/>
        <p:cNvGrpSpPr/>
        <p:nvPr/>
      </p:nvGrpSpPr>
      <p:grpSpPr>
        <a:xfrm>
          <a:off x="0" y="0"/>
          <a:ext cx="0" cy="0"/>
          <a:chOff x="0" y="0"/>
          <a:chExt cx="0" cy="0"/>
        </a:xfrm>
      </p:grpSpPr>
      <p:pic>
        <p:nvPicPr>
          <p:cNvPr id="12" name="Billed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11855" y="6093296"/>
            <a:ext cx="2095674" cy="461433"/>
          </a:xfrm>
          <a:prstGeom prst="rect">
            <a:avLst/>
          </a:prstGeom>
        </p:spPr>
      </p:pic>
      <p:sp>
        <p:nvSpPr>
          <p:cNvPr id="2" name="Title 1"/>
          <p:cNvSpPr>
            <a:spLocks noGrp="1"/>
          </p:cNvSpPr>
          <p:nvPr>
            <p:ph type="title"/>
          </p:nvPr>
        </p:nvSpPr>
        <p:spPr>
          <a:xfrm>
            <a:off x="584540" y="567550"/>
            <a:ext cx="8229600" cy="584737"/>
          </a:xfrm>
        </p:spPr>
        <p:txBody>
          <a:bodyPr tIns="0" rIns="0" bIns="0" anchor="t">
            <a:noAutofit/>
          </a:bodyPr>
          <a:lstStyle>
            <a:lvl1pPr algn="l">
              <a:defRPr sz="3600" b="1" i="0">
                <a:solidFill>
                  <a:srgbClr val="E14E39"/>
                </a:solidFill>
                <a:latin typeface="Georgia"/>
                <a:cs typeface="Georgia"/>
              </a:defRPr>
            </a:lvl1pPr>
          </a:lstStyle>
          <a:p>
            <a:r>
              <a:rPr lang="da-DK"/>
              <a:t>Klik for at redigere i master</a:t>
            </a:r>
            <a:endParaRPr lang="en-US" dirty="0"/>
          </a:p>
        </p:txBody>
      </p:sp>
      <p:sp>
        <p:nvSpPr>
          <p:cNvPr id="3" name="Content Placeholder 2"/>
          <p:cNvSpPr>
            <a:spLocks noGrp="1"/>
          </p:cNvSpPr>
          <p:nvPr>
            <p:ph idx="1"/>
          </p:nvPr>
        </p:nvSpPr>
        <p:spPr>
          <a:xfrm>
            <a:off x="693870" y="1560155"/>
            <a:ext cx="7707180" cy="4112096"/>
          </a:xfrm>
        </p:spPr>
        <p:txBody>
          <a:bodyPr lIns="0" tIns="0" rIns="0" bIns="0" numCol="2" spcCol="540000" anchor="t">
            <a:normAutofit/>
          </a:bodyPr>
          <a:lstStyle>
            <a:lvl1pPr marL="171450" indent="-171450">
              <a:buClr>
                <a:srgbClr val="E14E39"/>
              </a:buClr>
              <a:buFont typeface="Arial"/>
              <a:buChar char="•"/>
              <a:defRPr sz="1800">
                <a:solidFill>
                  <a:srgbClr val="727271"/>
                </a:solidFill>
                <a:latin typeface="Georgia"/>
                <a:cs typeface="Georgia"/>
              </a:defRPr>
            </a:lvl1pPr>
            <a:lvl2pPr>
              <a:defRPr>
                <a:latin typeface="Helvetica Light"/>
              </a:defRPr>
            </a:lvl2pPr>
            <a:lvl3pPr>
              <a:defRPr>
                <a:latin typeface="Helvetica Light"/>
              </a:defRPr>
            </a:lvl3pPr>
            <a:lvl4pPr>
              <a:defRPr>
                <a:latin typeface="Helvetica Light"/>
              </a:defRPr>
            </a:lvl4pPr>
            <a:lvl5pPr>
              <a:defRPr>
                <a:latin typeface="Helvetica Light"/>
              </a:defRPr>
            </a:lvl5pPr>
          </a:lstStyle>
          <a:p>
            <a:pPr lvl="0"/>
            <a:r>
              <a:rPr lang="da-DK" dirty="0"/>
              <a:t>Klik for at redigere i master</a:t>
            </a:r>
          </a:p>
        </p:txBody>
      </p:sp>
      <p:sp>
        <p:nvSpPr>
          <p:cNvPr id="6" name="Date Placeholder 3"/>
          <p:cNvSpPr>
            <a:spLocks noGrp="1"/>
          </p:cNvSpPr>
          <p:nvPr>
            <p:ph type="dt" sz="half" idx="13"/>
          </p:nvPr>
        </p:nvSpPr>
        <p:spPr>
          <a:xfrm>
            <a:off x="635000" y="6356350"/>
            <a:ext cx="2133600" cy="365125"/>
          </a:xfrm>
        </p:spPr>
        <p:txBody>
          <a:bodyPr/>
          <a:lstStyle>
            <a:lvl1pPr>
              <a:defRPr sz="1050">
                <a:solidFill>
                  <a:schemeClr val="bg1"/>
                </a:solidFill>
                <a:latin typeface="Georgia"/>
                <a:cs typeface="Georgia"/>
              </a:defRPr>
            </a:lvl1pPr>
          </a:lstStyle>
          <a:p>
            <a:pPr>
              <a:defRPr/>
            </a:pPr>
            <a:fld id="{EC3219E1-D77F-454F-8FC0-D5CEB36C6014}" type="datetimeFigureOut">
              <a:rPr lang="en-US"/>
              <a:pPr>
                <a:defRPr/>
              </a:pPr>
              <a:t>8/5/20</a:t>
            </a:fld>
            <a:endParaRPr lang="en-US"/>
          </a:p>
        </p:txBody>
      </p:sp>
      <p:sp>
        <p:nvSpPr>
          <p:cNvPr id="8" name="Footer Placeholder 4"/>
          <p:cNvSpPr>
            <a:spLocks noGrp="1"/>
          </p:cNvSpPr>
          <p:nvPr>
            <p:ph type="ftr" sz="quarter" idx="14"/>
          </p:nvPr>
        </p:nvSpPr>
        <p:spPr>
          <a:xfrm>
            <a:off x="3349625" y="6356350"/>
            <a:ext cx="2895600" cy="365125"/>
          </a:xfrm>
        </p:spPr>
        <p:txBody>
          <a:bodyPr/>
          <a:lstStyle>
            <a:lvl1pPr algn="ctr">
              <a:defRPr sz="1050">
                <a:solidFill>
                  <a:schemeClr val="bg1"/>
                </a:solidFill>
                <a:latin typeface="Georgia"/>
                <a:cs typeface="Georgia"/>
              </a:defRPr>
            </a:lvl1pPr>
          </a:lstStyle>
          <a:p>
            <a:pPr>
              <a:defRPr/>
            </a:pPr>
            <a:endParaRPr lang="en-US"/>
          </a:p>
        </p:txBody>
      </p:sp>
      <p:sp>
        <p:nvSpPr>
          <p:cNvPr id="9" name="Platshållare för innehåll 11"/>
          <p:cNvSpPr>
            <a:spLocks noGrp="1"/>
          </p:cNvSpPr>
          <p:nvPr>
            <p:ph sz="quarter" idx="16"/>
          </p:nvPr>
        </p:nvSpPr>
        <p:spPr>
          <a:xfrm>
            <a:off x="4835525" y="1997362"/>
            <a:ext cx="3565525" cy="3755571"/>
          </a:xfrm>
        </p:spPr>
        <p:txBody>
          <a:bodyPr/>
          <a:lstStyle>
            <a:lvl1pPr>
              <a:defRPr>
                <a:solidFill>
                  <a:schemeClr val="bg1"/>
                </a:solidFill>
              </a:defRPr>
            </a:lvl1pPr>
          </a:lstStyle>
          <a:p>
            <a:pPr lvl="0"/>
            <a:endParaRPr lang="da-DK"/>
          </a:p>
        </p:txBody>
      </p:sp>
    </p:spTree>
    <p:extLst>
      <p:ext uri="{BB962C8B-B14F-4D97-AF65-F5344CB8AC3E}">
        <p14:creationId xmlns:p14="http://schemas.microsoft.com/office/powerpoint/2010/main" val="676452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eldias">
    <p:spTree>
      <p:nvGrpSpPr>
        <p:cNvPr id="1" name=""/>
        <p:cNvGrpSpPr/>
        <p:nvPr/>
      </p:nvGrpSpPr>
      <p:grpSpPr>
        <a:xfrm>
          <a:off x="0" y="0"/>
          <a:ext cx="0" cy="0"/>
          <a:chOff x="0" y="0"/>
          <a:chExt cx="0" cy="0"/>
        </a:xfrm>
      </p:grpSpPr>
      <p:pic>
        <p:nvPicPr>
          <p:cNvPr id="4" name="Bildobjekt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7" name="Billede 5" descr="NETVAERK_Faellesskabernogetvigoerforfagliheden_ROED_RGB.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367867" y="603404"/>
            <a:ext cx="3331196" cy="733474"/>
          </a:xfrm>
          <a:prstGeom prst="rect">
            <a:avLst/>
          </a:prstGeom>
          <a:noFill/>
        </p:spPr>
      </p:pic>
    </p:spTree>
    <p:extLst>
      <p:ext uri="{BB962C8B-B14F-4D97-AF65-F5344CB8AC3E}">
        <p14:creationId xmlns:p14="http://schemas.microsoft.com/office/powerpoint/2010/main" val="3228983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eldias">
    <p:spTree>
      <p:nvGrpSpPr>
        <p:cNvPr id="1" name=""/>
        <p:cNvGrpSpPr/>
        <p:nvPr/>
      </p:nvGrpSpPr>
      <p:grpSpPr>
        <a:xfrm>
          <a:off x="0" y="0"/>
          <a:ext cx="0" cy="0"/>
          <a:chOff x="0" y="0"/>
          <a:chExt cx="0" cy="0"/>
        </a:xfrm>
      </p:grpSpPr>
      <p:pic>
        <p:nvPicPr>
          <p:cNvPr id="4" name="Bildobjekt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7" name="Billede 5" descr="NETVAERK_Faellesskabernogetvigoerforfagliheden_ROED_RGB.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367867" y="603404"/>
            <a:ext cx="3331196" cy="733474"/>
          </a:xfrm>
          <a:prstGeom prst="rect">
            <a:avLst/>
          </a:prstGeom>
          <a:noFill/>
        </p:spPr>
      </p:pic>
    </p:spTree>
    <p:extLst>
      <p:ext uri="{BB962C8B-B14F-4D97-AF65-F5344CB8AC3E}">
        <p14:creationId xmlns:p14="http://schemas.microsoft.com/office/powerpoint/2010/main" val="2508499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1" name="Rektangel 10"/>
          <p:cNvSpPr/>
          <p:nvPr userDrawn="1"/>
        </p:nvSpPr>
        <p:spPr>
          <a:xfrm>
            <a:off x="0" y="0"/>
            <a:ext cx="9144000" cy="6858000"/>
          </a:xfrm>
          <a:prstGeom prst="rect">
            <a:avLst/>
          </a:prstGeom>
          <a:solidFill>
            <a:srgbClr val="E14E3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pic>
        <p:nvPicPr>
          <p:cNvPr id="13" name="Billede 5" descr="NETVAERK_Faellesskabernogetvigoerforfagliheden_HVID_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11855" y="6093296"/>
            <a:ext cx="2095675" cy="461433"/>
          </a:xfrm>
          <a:prstGeom prst="rect">
            <a:avLst/>
          </a:prstGeom>
        </p:spPr>
      </p:pic>
      <p:sp>
        <p:nvSpPr>
          <p:cNvPr id="2" name="Title 1"/>
          <p:cNvSpPr>
            <a:spLocks noGrp="1"/>
          </p:cNvSpPr>
          <p:nvPr>
            <p:ph type="title"/>
          </p:nvPr>
        </p:nvSpPr>
        <p:spPr>
          <a:xfrm>
            <a:off x="584540" y="567550"/>
            <a:ext cx="8229600" cy="584737"/>
          </a:xfrm>
        </p:spPr>
        <p:txBody>
          <a:bodyPr tIns="0" rIns="0" bIns="0" anchor="t">
            <a:noAutofit/>
          </a:bodyPr>
          <a:lstStyle>
            <a:lvl1pPr algn="l">
              <a:defRPr sz="3600" b="1" i="0">
                <a:solidFill>
                  <a:srgbClr val="FFFFFF"/>
                </a:solidFill>
                <a:latin typeface="Georgia"/>
                <a:cs typeface="Georgia"/>
              </a:defRPr>
            </a:lvl1pPr>
          </a:lstStyle>
          <a:p>
            <a:r>
              <a:rPr lang="da-DK"/>
              <a:t>Klik for at redigere i master</a:t>
            </a:r>
            <a:endParaRPr lang="en-US" dirty="0"/>
          </a:p>
        </p:txBody>
      </p:sp>
      <p:sp>
        <p:nvSpPr>
          <p:cNvPr id="3" name="Content Placeholder 2"/>
          <p:cNvSpPr>
            <a:spLocks noGrp="1"/>
          </p:cNvSpPr>
          <p:nvPr>
            <p:ph idx="1"/>
          </p:nvPr>
        </p:nvSpPr>
        <p:spPr>
          <a:xfrm>
            <a:off x="901699" y="2338217"/>
            <a:ext cx="5253567" cy="2758760"/>
          </a:xfrm>
        </p:spPr>
        <p:txBody>
          <a:bodyPr lIns="0" tIns="0" rIns="0" bIns="0" anchor="t">
            <a:normAutofit/>
          </a:bodyPr>
          <a:lstStyle>
            <a:lvl1pPr marL="171450" indent="-171450">
              <a:buFont typeface="Arial"/>
              <a:buChar char="•"/>
              <a:defRPr sz="1800">
                <a:solidFill>
                  <a:srgbClr val="FFFFFF"/>
                </a:solidFill>
                <a:latin typeface="Georgia"/>
                <a:cs typeface="Georgia"/>
              </a:defRPr>
            </a:lvl1pPr>
            <a:lvl2pPr>
              <a:defRPr>
                <a:latin typeface="Helvetica Light"/>
              </a:defRPr>
            </a:lvl2pPr>
            <a:lvl3pPr>
              <a:defRPr>
                <a:latin typeface="Helvetica Light"/>
              </a:defRPr>
            </a:lvl3pPr>
            <a:lvl4pPr>
              <a:defRPr>
                <a:latin typeface="Helvetica Light"/>
              </a:defRPr>
            </a:lvl4pPr>
            <a:lvl5pPr>
              <a:defRPr>
                <a:latin typeface="Helvetica Light"/>
              </a:defRPr>
            </a:lvl5pPr>
          </a:lstStyle>
          <a:p>
            <a:pPr lvl="0"/>
            <a:r>
              <a:rPr lang="da-DK"/>
              <a:t>Klik for at redigere i master</a:t>
            </a:r>
          </a:p>
        </p:txBody>
      </p:sp>
      <p:sp>
        <p:nvSpPr>
          <p:cNvPr id="6" name="Date Placeholder 3"/>
          <p:cNvSpPr>
            <a:spLocks noGrp="1"/>
          </p:cNvSpPr>
          <p:nvPr>
            <p:ph type="dt" sz="half" idx="13"/>
          </p:nvPr>
        </p:nvSpPr>
        <p:spPr>
          <a:xfrm>
            <a:off x="635000" y="6356350"/>
            <a:ext cx="2133600" cy="365125"/>
          </a:xfrm>
        </p:spPr>
        <p:txBody>
          <a:bodyPr/>
          <a:lstStyle>
            <a:lvl1pPr>
              <a:defRPr sz="1050">
                <a:solidFill>
                  <a:schemeClr val="bg1"/>
                </a:solidFill>
                <a:latin typeface="Georgia"/>
                <a:cs typeface="Georgia"/>
              </a:defRPr>
            </a:lvl1pPr>
          </a:lstStyle>
          <a:p>
            <a:pPr>
              <a:defRPr/>
            </a:pPr>
            <a:fld id="{EC3219E1-D77F-454F-8FC0-D5CEB36C6014}" type="datetimeFigureOut">
              <a:rPr lang="en-US"/>
              <a:pPr>
                <a:defRPr/>
              </a:pPr>
              <a:t>8/5/20</a:t>
            </a:fld>
            <a:endParaRPr lang="en-US"/>
          </a:p>
        </p:txBody>
      </p:sp>
      <p:sp>
        <p:nvSpPr>
          <p:cNvPr id="8" name="Footer Placeholder 4"/>
          <p:cNvSpPr>
            <a:spLocks noGrp="1"/>
          </p:cNvSpPr>
          <p:nvPr>
            <p:ph type="ftr" sz="quarter" idx="14"/>
          </p:nvPr>
        </p:nvSpPr>
        <p:spPr>
          <a:xfrm>
            <a:off x="3349625" y="6356350"/>
            <a:ext cx="2895600" cy="365125"/>
          </a:xfrm>
        </p:spPr>
        <p:txBody>
          <a:bodyPr/>
          <a:lstStyle>
            <a:lvl1pPr algn="ctr">
              <a:defRPr sz="1050">
                <a:solidFill>
                  <a:schemeClr val="bg1"/>
                </a:solidFill>
                <a:latin typeface="Georgia"/>
                <a:cs typeface="Georgia"/>
              </a:defRPr>
            </a:lvl1pPr>
          </a:lstStyle>
          <a:p>
            <a:pPr>
              <a:defRPr/>
            </a:pPr>
            <a:endParaRPr lang="en-US"/>
          </a:p>
        </p:txBody>
      </p:sp>
      <p:sp>
        <p:nvSpPr>
          <p:cNvPr id="20" name="Kombinationstegning 25"/>
          <p:cNvSpPr/>
          <p:nvPr userDrawn="1"/>
        </p:nvSpPr>
        <p:spPr>
          <a:xfrm>
            <a:off x="613833" y="1993900"/>
            <a:ext cx="5541434" cy="254000"/>
          </a:xfrm>
          <a:custGeom>
            <a:avLst/>
            <a:gdLst>
              <a:gd name="connsiteX0" fmla="*/ 12700 w 5541434"/>
              <a:gd name="connsiteY0" fmla="*/ 4233 h 254000"/>
              <a:gd name="connsiteX1" fmla="*/ 0 w 5541434"/>
              <a:gd name="connsiteY1" fmla="*/ 249767 h 254000"/>
              <a:gd name="connsiteX2" fmla="*/ 42334 w 5541434"/>
              <a:gd name="connsiteY2" fmla="*/ 249767 h 254000"/>
              <a:gd name="connsiteX3" fmla="*/ 93134 w 5541434"/>
              <a:gd name="connsiteY3" fmla="*/ 63500 h 254000"/>
              <a:gd name="connsiteX4" fmla="*/ 5461000 w 5541434"/>
              <a:gd name="connsiteY4" fmla="*/ 67733 h 254000"/>
              <a:gd name="connsiteX5" fmla="*/ 5499100 w 5541434"/>
              <a:gd name="connsiteY5" fmla="*/ 249767 h 254000"/>
              <a:gd name="connsiteX6" fmla="*/ 5541434 w 5541434"/>
              <a:gd name="connsiteY6" fmla="*/ 254000 h 254000"/>
              <a:gd name="connsiteX7" fmla="*/ 5537200 w 5541434"/>
              <a:gd name="connsiteY7" fmla="*/ 0 h 254000"/>
              <a:gd name="connsiteX8" fmla="*/ 12700 w 5541434"/>
              <a:gd name="connsiteY8" fmla="*/ 4233 h 25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41434" h="254000">
                <a:moveTo>
                  <a:pt x="12700" y="4233"/>
                </a:moveTo>
                <a:lnTo>
                  <a:pt x="0" y="249767"/>
                </a:lnTo>
                <a:lnTo>
                  <a:pt x="42334" y="249767"/>
                </a:lnTo>
                <a:lnTo>
                  <a:pt x="93134" y="63500"/>
                </a:lnTo>
                <a:lnTo>
                  <a:pt x="5461000" y="67733"/>
                </a:lnTo>
                <a:lnTo>
                  <a:pt x="5499100" y="249767"/>
                </a:lnTo>
                <a:lnTo>
                  <a:pt x="5541434" y="254000"/>
                </a:lnTo>
                <a:cubicBezTo>
                  <a:pt x="5540023" y="169333"/>
                  <a:pt x="5538611" y="84667"/>
                  <a:pt x="5537200" y="0"/>
                </a:cubicBezTo>
                <a:lnTo>
                  <a:pt x="12700" y="4233"/>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21" name="Kombinationstegning 27"/>
          <p:cNvSpPr/>
          <p:nvPr userDrawn="1"/>
        </p:nvSpPr>
        <p:spPr>
          <a:xfrm rot="10800000">
            <a:off x="613833" y="5032873"/>
            <a:ext cx="5541434" cy="254000"/>
          </a:xfrm>
          <a:custGeom>
            <a:avLst/>
            <a:gdLst>
              <a:gd name="connsiteX0" fmla="*/ 12700 w 5541434"/>
              <a:gd name="connsiteY0" fmla="*/ 4233 h 254000"/>
              <a:gd name="connsiteX1" fmla="*/ 0 w 5541434"/>
              <a:gd name="connsiteY1" fmla="*/ 249767 h 254000"/>
              <a:gd name="connsiteX2" fmla="*/ 42334 w 5541434"/>
              <a:gd name="connsiteY2" fmla="*/ 249767 h 254000"/>
              <a:gd name="connsiteX3" fmla="*/ 93134 w 5541434"/>
              <a:gd name="connsiteY3" fmla="*/ 63500 h 254000"/>
              <a:gd name="connsiteX4" fmla="*/ 5461000 w 5541434"/>
              <a:gd name="connsiteY4" fmla="*/ 67733 h 254000"/>
              <a:gd name="connsiteX5" fmla="*/ 5499100 w 5541434"/>
              <a:gd name="connsiteY5" fmla="*/ 249767 h 254000"/>
              <a:gd name="connsiteX6" fmla="*/ 5541434 w 5541434"/>
              <a:gd name="connsiteY6" fmla="*/ 254000 h 254000"/>
              <a:gd name="connsiteX7" fmla="*/ 5537200 w 5541434"/>
              <a:gd name="connsiteY7" fmla="*/ 0 h 254000"/>
              <a:gd name="connsiteX8" fmla="*/ 12700 w 5541434"/>
              <a:gd name="connsiteY8" fmla="*/ 4233 h 25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41434" h="254000">
                <a:moveTo>
                  <a:pt x="12700" y="4233"/>
                </a:moveTo>
                <a:lnTo>
                  <a:pt x="0" y="249767"/>
                </a:lnTo>
                <a:lnTo>
                  <a:pt x="42334" y="249767"/>
                </a:lnTo>
                <a:lnTo>
                  <a:pt x="93134" y="63500"/>
                </a:lnTo>
                <a:lnTo>
                  <a:pt x="5461000" y="67733"/>
                </a:lnTo>
                <a:lnTo>
                  <a:pt x="5499100" y="249767"/>
                </a:lnTo>
                <a:lnTo>
                  <a:pt x="5541434" y="254000"/>
                </a:lnTo>
                <a:cubicBezTo>
                  <a:pt x="5540023" y="169333"/>
                  <a:pt x="5538611" y="84667"/>
                  <a:pt x="5537200" y="0"/>
                </a:cubicBezTo>
                <a:lnTo>
                  <a:pt x="12700" y="4233"/>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22" name="Platshållare för text 21"/>
          <p:cNvSpPr>
            <a:spLocks noGrp="1"/>
          </p:cNvSpPr>
          <p:nvPr>
            <p:ph type="body" sz="quarter" idx="15" hasCustomPrompt="1"/>
          </p:nvPr>
        </p:nvSpPr>
        <p:spPr>
          <a:xfrm>
            <a:off x="693870" y="1124618"/>
            <a:ext cx="6787827" cy="606425"/>
          </a:xfrm>
        </p:spPr>
        <p:txBody>
          <a:bodyPr lIns="0" tIns="0" rIns="0" bIns="0" anchor="t"/>
          <a:lstStyle>
            <a:lvl1pPr marL="0" indent="0">
              <a:buNone/>
              <a:defRPr sz="3000" b="1">
                <a:solidFill>
                  <a:schemeClr val="bg1"/>
                </a:solidFill>
              </a:defRPr>
            </a:lvl1pPr>
          </a:lstStyle>
          <a:p>
            <a:pPr lvl="0"/>
            <a:r>
              <a:rPr lang="da-DK"/>
              <a:t>Klik for at redigere i master</a:t>
            </a:r>
          </a:p>
        </p:txBody>
      </p:sp>
    </p:spTree>
    <p:extLst>
      <p:ext uri="{BB962C8B-B14F-4D97-AF65-F5344CB8AC3E}">
        <p14:creationId xmlns:p14="http://schemas.microsoft.com/office/powerpoint/2010/main" val="197459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11" name="Rektangel 10"/>
          <p:cNvSpPr/>
          <p:nvPr userDrawn="1"/>
        </p:nvSpPr>
        <p:spPr>
          <a:xfrm>
            <a:off x="0" y="0"/>
            <a:ext cx="9144000" cy="6858000"/>
          </a:xfrm>
          <a:prstGeom prst="rect">
            <a:avLst/>
          </a:prstGeom>
          <a:solidFill>
            <a:srgbClr val="B0AB0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pic>
        <p:nvPicPr>
          <p:cNvPr id="13" name="Billede 5" descr="NETVAERK_Faellesskabernogetvigoerforfagliheden_HVID_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11855" y="6093296"/>
            <a:ext cx="2095675" cy="461433"/>
          </a:xfrm>
          <a:prstGeom prst="rect">
            <a:avLst/>
          </a:prstGeom>
        </p:spPr>
      </p:pic>
      <p:sp>
        <p:nvSpPr>
          <p:cNvPr id="2" name="Title 1"/>
          <p:cNvSpPr>
            <a:spLocks noGrp="1"/>
          </p:cNvSpPr>
          <p:nvPr>
            <p:ph type="title"/>
          </p:nvPr>
        </p:nvSpPr>
        <p:spPr>
          <a:xfrm>
            <a:off x="584540" y="567550"/>
            <a:ext cx="8229600" cy="584737"/>
          </a:xfrm>
        </p:spPr>
        <p:txBody>
          <a:bodyPr tIns="0" rIns="0" bIns="0" anchor="t">
            <a:noAutofit/>
          </a:bodyPr>
          <a:lstStyle>
            <a:lvl1pPr algn="l">
              <a:defRPr sz="3600" b="1" i="0">
                <a:solidFill>
                  <a:srgbClr val="FFFFFF"/>
                </a:solidFill>
                <a:latin typeface="Georgia"/>
                <a:cs typeface="Georgia"/>
              </a:defRPr>
            </a:lvl1pPr>
          </a:lstStyle>
          <a:p>
            <a:r>
              <a:rPr lang="da-DK"/>
              <a:t>Klik for at redigere i master</a:t>
            </a:r>
            <a:endParaRPr lang="en-US" dirty="0"/>
          </a:p>
        </p:txBody>
      </p:sp>
      <p:sp>
        <p:nvSpPr>
          <p:cNvPr id="3" name="Content Placeholder 2"/>
          <p:cNvSpPr>
            <a:spLocks noGrp="1"/>
          </p:cNvSpPr>
          <p:nvPr>
            <p:ph idx="1"/>
          </p:nvPr>
        </p:nvSpPr>
        <p:spPr>
          <a:xfrm>
            <a:off x="901699" y="2338217"/>
            <a:ext cx="5253567" cy="2758760"/>
          </a:xfrm>
        </p:spPr>
        <p:txBody>
          <a:bodyPr lIns="0" tIns="0" rIns="0" bIns="0" anchor="t">
            <a:normAutofit/>
          </a:bodyPr>
          <a:lstStyle>
            <a:lvl1pPr marL="171450" indent="-171450">
              <a:buFont typeface="Arial"/>
              <a:buChar char="•"/>
              <a:defRPr sz="1800">
                <a:solidFill>
                  <a:srgbClr val="FFFFFF"/>
                </a:solidFill>
                <a:latin typeface="Georgia"/>
                <a:cs typeface="Georgia"/>
              </a:defRPr>
            </a:lvl1pPr>
            <a:lvl2pPr>
              <a:defRPr>
                <a:latin typeface="Helvetica Light"/>
              </a:defRPr>
            </a:lvl2pPr>
            <a:lvl3pPr>
              <a:defRPr>
                <a:latin typeface="Helvetica Light"/>
              </a:defRPr>
            </a:lvl3pPr>
            <a:lvl4pPr>
              <a:defRPr>
                <a:latin typeface="Helvetica Light"/>
              </a:defRPr>
            </a:lvl4pPr>
            <a:lvl5pPr>
              <a:defRPr>
                <a:latin typeface="Helvetica Light"/>
              </a:defRPr>
            </a:lvl5pPr>
          </a:lstStyle>
          <a:p>
            <a:pPr lvl="0"/>
            <a:r>
              <a:rPr lang="da-DK"/>
              <a:t>Klik for at redigere i master</a:t>
            </a:r>
          </a:p>
        </p:txBody>
      </p:sp>
      <p:sp>
        <p:nvSpPr>
          <p:cNvPr id="6" name="Date Placeholder 3"/>
          <p:cNvSpPr>
            <a:spLocks noGrp="1"/>
          </p:cNvSpPr>
          <p:nvPr>
            <p:ph type="dt" sz="half" idx="13"/>
          </p:nvPr>
        </p:nvSpPr>
        <p:spPr>
          <a:xfrm>
            <a:off x="635000" y="6356350"/>
            <a:ext cx="2133600" cy="365125"/>
          </a:xfrm>
        </p:spPr>
        <p:txBody>
          <a:bodyPr/>
          <a:lstStyle>
            <a:lvl1pPr>
              <a:defRPr sz="1050">
                <a:solidFill>
                  <a:schemeClr val="bg1"/>
                </a:solidFill>
                <a:latin typeface="Georgia"/>
                <a:cs typeface="Georgia"/>
              </a:defRPr>
            </a:lvl1pPr>
          </a:lstStyle>
          <a:p>
            <a:pPr>
              <a:defRPr/>
            </a:pPr>
            <a:fld id="{EC3219E1-D77F-454F-8FC0-D5CEB36C6014}" type="datetimeFigureOut">
              <a:rPr lang="en-US"/>
              <a:pPr>
                <a:defRPr/>
              </a:pPr>
              <a:t>8/5/20</a:t>
            </a:fld>
            <a:endParaRPr lang="en-US"/>
          </a:p>
        </p:txBody>
      </p:sp>
      <p:sp>
        <p:nvSpPr>
          <p:cNvPr id="8" name="Footer Placeholder 4"/>
          <p:cNvSpPr>
            <a:spLocks noGrp="1"/>
          </p:cNvSpPr>
          <p:nvPr>
            <p:ph type="ftr" sz="quarter" idx="14"/>
          </p:nvPr>
        </p:nvSpPr>
        <p:spPr>
          <a:xfrm>
            <a:off x="3349625" y="6356350"/>
            <a:ext cx="2895600" cy="365125"/>
          </a:xfrm>
        </p:spPr>
        <p:txBody>
          <a:bodyPr/>
          <a:lstStyle>
            <a:lvl1pPr algn="ctr">
              <a:defRPr sz="1050">
                <a:solidFill>
                  <a:schemeClr val="bg1"/>
                </a:solidFill>
                <a:latin typeface="Georgia"/>
                <a:cs typeface="Georgia"/>
              </a:defRPr>
            </a:lvl1pPr>
          </a:lstStyle>
          <a:p>
            <a:pPr>
              <a:defRPr/>
            </a:pPr>
            <a:endParaRPr lang="en-US"/>
          </a:p>
        </p:txBody>
      </p:sp>
      <p:sp>
        <p:nvSpPr>
          <p:cNvPr id="20" name="Kombinationstegning 25"/>
          <p:cNvSpPr/>
          <p:nvPr userDrawn="1"/>
        </p:nvSpPr>
        <p:spPr>
          <a:xfrm>
            <a:off x="613833" y="1993900"/>
            <a:ext cx="5541434" cy="254000"/>
          </a:xfrm>
          <a:custGeom>
            <a:avLst/>
            <a:gdLst>
              <a:gd name="connsiteX0" fmla="*/ 12700 w 5541434"/>
              <a:gd name="connsiteY0" fmla="*/ 4233 h 254000"/>
              <a:gd name="connsiteX1" fmla="*/ 0 w 5541434"/>
              <a:gd name="connsiteY1" fmla="*/ 249767 h 254000"/>
              <a:gd name="connsiteX2" fmla="*/ 42334 w 5541434"/>
              <a:gd name="connsiteY2" fmla="*/ 249767 h 254000"/>
              <a:gd name="connsiteX3" fmla="*/ 93134 w 5541434"/>
              <a:gd name="connsiteY3" fmla="*/ 63500 h 254000"/>
              <a:gd name="connsiteX4" fmla="*/ 5461000 w 5541434"/>
              <a:gd name="connsiteY4" fmla="*/ 67733 h 254000"/>
              <a:gd name="connsiteX5" fmla="*/ 5499100 w 5541434"/>
              <a:gd name="connsiteY5" fmla="*/ 249767 h 254000"/>
              <a:gd name="connsiteX6" fmla="*/ 5541434 w 5541434"/>
              <a:gd name="connsiteY6" fmla="*/ 254000 h 254000"/>
              <a:gd name="connsiteX7" fmla="*/ 5537200 w 5541434"/>
              <a:gd name="connsiteY7" fmla="*/ 0 h 254000"/>
              <a:gd name="connsiteX8" fmla="*/ 12700 w 5541434"/>
              <a:gd name="connsiteY8" fmla="*/ 4233 h 25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41434" h="254000">
                <a:moveTo>
                  <a:pt x="12700" y="4233"/>
                </a:moveTo>
                <a:lnTo>
                  <a:pt x="0" y="249767"/>
                </a:lnTo>
                <a:lnTo>
                  <a:pt x="42334" y="249767"/>
                </a:lnTo>
                <a:lnTo>
                  <a:pt x="93134" y="63500"/>
                </a:lnTo>
                <a:lnTo>
                  <a:pt x="5461000" y="67733"/>
                </a:lnTo>
                <a:lnTo>
                  <a:pt x="5499100" y="249767"/>
                </a:lnTo>
                <a:lnTo>
                  <a:pt x="5541434" y="254000"/>
                </a:lnTo>
                <a:cubicBezTo>
                  <a:pt x="5540023" y="169333"/>
                  <a:pt x="5538611" y="84667"/>
                  <a:pt x="5537200" y="0"/>
                </a:cubicBezTo>
                <a:lnTo>
                  <a:pt x="12700" y="4233"/>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21" name="Kombinationstegning 27"/>
          <p:cNvSpPr/>
          <p:nvPr userDrawn="1"/>
        </p:nvSpPr>
        <p:spPr>
          <a:xfrm rot="10800000">
            <a:off x="613833" y="5032873"/>
            <a:ext cx="5541434" cy="254000"/>
          </a:xfrm>
          <a:custGeom>
            <a:avLst/>
            <a:gdLst>
              <a:gd name="connsiteX0" fmla="*/ 12700 w 5541434"/>
              <a:gd name="connsiteY0" fmla="*/ 4233 h 254000"/>
              <a:gd name="connsiteX1" fmla="*/ 0 w 5541434"/>
              <a:gd name="connsiteY1" fmla="*/ 249767 h 254000"/>
              <a:gd name="connsiteX2" fmla="*/ 42334 w 5541434"/>
              <a:gd name="connsiteY2" fmla="*/ 249767 h 254000"/>
              <a:gd name="connsiteX3" fmla="*/ 93134 w 5541434"/>
              <a:gd name="connsiteY3" fmla="*/ 63500 h 254000"/>
              <a:gd name="connsiteX4" fmla="*/ 5461000 w 5541434"/>
              <a:gd name="connsiteY4" fmla="*/ 67733 h 254000"/>
              <a:gd name="connsiteX5" fmla="*/ 5499100 w 5541434"/>
              <a:gd name="connsiteY5" fmla="*/ 249767 h 254000"/>
              <a:gd name="connsiteX6" fmla="*/ 5541434 w 5541434"/>
              <a:gd name="connsiteY6" fmla="*/ 254000 h 254000"/>
              <a:gd name="connsiteX7" fmla="*/ 5537200 w 5541434"/>
              <a:gd name="connsiteY7" fmla="*/ 0 h 254000"/>
              <a:gd name="connsiteX8" fmla="*/ 12700 w 5541434"/>
              <a:gd name="connsiteY8" fmla="*/ 4233 h 25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41434" h="254000">
                <a:moveTo>
                  <a:pt x="12700" y="4233"/>
                </a:moveTo>
                <a:lnTo>
                  <a:pt x="0" y="249767"/>
                </a:lnTo>
                <a:lnTo>
                  <a:pt x="42334" y="249767"/>
                </a:lnTo>
                <a:lnTo>
                  <a:pt x="93134" y="63500"/>
                </a:lnTo>
                <a:lnTo>
                  <a:pt x="5461000" y="67733"/>
                </a:lnTo>
                <a:lnTo>
                  <a:pt x="5499100" y="249767"/>
                </a:lnTo>
                <a:lnTo>
                  <a:pt x="5541434" y="254000"/>
                </a:lnTo>
                <a:cubicBezTo>
                  <a:pt x="5540023" y="169333"/>
                  <a:pt x="5538611" y="84667"/>
                  <a:pt x="5537200" y="0"/>
                </a:cubicBezTo>
                <a:lnTo>
                  <a:pt x="12700" y="4233"/>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22" name="Platshållare för text 21"/>
          <p:cNvSpPr>
            <a:spLocks noGrp="1"/>
          </p:cNvSpPr>
          <p:nvPr>
            <p:ph type="body" sz="quarter" idx="15" hasCustomPrompt="1"/>
          </p:nvPr>
        </p:nvSpPr>
        <p:spPr>
          <a:xfrm>
            <a:off x="693870" y="1124618"/>
            <a:ext cx="6787827" cy="606425"/>
          </a:xfrm>
        </p:spPr>
        <p:txBody>
          <a:bodyPr lIns="0" tIns="0" rIns="0" bIns="0" anchor="t"/>
          <a:lstStyle>
            <a:lvl1pPr marL="0" indent="0">
              <a:buNone/>
              <a:defRPr sz="3000" b="1">
                <a:solidFill>
                  <a:schemeClr val="bg1"/>
                </a:solidFill>
              </a:defRPr>
            </a:lvl1pPr>
          </a:lstStyle>
          <a:p>
            <a:pPr lvl="0"/>
            <a:r>
              <a:rPr lang="da-DK"/>
              <a:t>Klik for at redigere i master</a:t>
            </a:r>
          </a:p>
        </p:txBody>
      </p:sp>
    </p:spTree>
    <p:extLst>
      <p:ext uri="{BB962C8B-B14F-4D97-AF65-F5344CB8AC3E}">
        <p14:creationId xmlns:p14="http://schemas.microsoft.com/office/powerpoint/2010/main" val="627496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0_Title and Content">
    <p:spTree>
      <p:nvGrpSpPr>
        <p:cNvPr id="1" name=""/>
        <p:cNvGrpSpPr/>
        <p:nvPr/>
      </p:nvGrpSpPr>
      <p:grpSpPr>
        <a:xfrm>
          <a:off x="0" y="0"/>
          <a:ext cx="0" cy="0"/>
          <a:chOff x="0" y="0"/>
          <a:chExt cx="0" cy="0"/>
        </a:xfrm>
      </p:grpSpPr>
      <p:pic>
        <p:nvPicPr>
          <p:cNvPr id="12" name="Bildobjekt 11" descr="slide04.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4" name="Billed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611855" y="6093296"/>
            <a:ext cx="2095674" cy="461433"/>
          </a:xfrm>
          <a:prstGeom prst="rect">
            <a:avLst/>
          </a:prstGeom>
        </p:spPr>
      </p:pic>
      <p:sp>
        <p:nvSpPr>
          <p:cNvPr id="2" name="Title 1"/>
          <p:cNvSpPr>
            <a:spLocks noGrp="1"/>
          </p:cNvSpPr>
          <p:nvPr>
            <p:ph type="title"/>
          </p:nvPr>
        </p:nvSpPr>
        <p:spPr>
          <a:xfrm>
            <a:off x="584540" y="567550"/>
            <a:ext cx="8229600" cy="584737"/>
          </a:xfrm>
        </p:spPr>
        <p:txBody>
          <a:bodyPr tIns="0" rIns="0" bIns="0" anchor="t">
            <a:noAutofit/>
          </a:bodyPr>
          <a:lstStyle>
            <a:lvl1pPr algn="l">
              <a:defRPr sz="3600" b="1" i="0">
                <a:solidFill>
                  <a:srgbClr val="727271"/>
                </a:solidFill>
                <a:latin typeface="Georgia"/>
                <a:cs typeface="Georgia"/>
              </a:defRPr>
            </a:lvl1pPr>
          </a:lstStyle>
          <a:p>
            <a:r>
              <a:rPr lang="da-DK"/>
              <a:t>Klik for at redigere i master</a:t>
            </a:r>
            <a:endParaRPr lang="en-US" dirty="0"/>
          </a:p>
        </p:txBody>
      </p:sp>
      <p:sp>
        <p:nvSpPr>
          <p:cNvPr id="3" name="Content Placeholder 2"/>
          <p:cNvSpPr>
            <a:spLocks noGrp="1"/>
          </p:cNvSpPr>
          <p:nvPr>
            <p:ph idx="1"/>
          </p:nvPr>
        </p:nvSpPr>
        <p:spPr>
          <a:xfrm>
            <a:off x="901699" y="2338217"/>
            <a:ext cx="5253567" cy="2758760"/>
          </a:xfrm>
        </p:spPr>
        <p:txBody>
          <a:bodyPr lIns="0" tIns="0" rIns="0" bIns="0" anchor="t">
            <a:normAutofit/>
          </a:bodyPr>
          <a:lstStyle>
            <a:lvl1pPr marL="171450" indent="-171450">
              <a:buClr>
                <a:srgbClr val="E14E39"/>
              </a:buClr>
              <a:buFont typeface="Arial"/>
              <a:buChar char="•"/>
              <a:defRPr sz="1800">
                <a:solidFill>
                  <a:srgbClr val="727271"/>
                </a:solidFill>
                <a:latin typeface="Georgia"/>
                <a:cs typeface="Georgia"/>
              </a:defRPr>
            </a:lvl1pPr>
            <a:lvl2pPr>
              <a:defRPr>
                <a:latin typeface="Helvetica Light"/>
              </a:defRPr>
            </a:lvl2pPr>
            <a:lvl3pPr>
              <a:defRPr>
                <a:latin typeface="Helvetica Light"/>
              </a:defRPr>
            </a:lvl3pPr>
            <a:lvl4pPr>
              <a:defRPr>
                <a:latin typeface="Helvetica Light"/>
              </a:defRPr>
            </a:lvl4pPr>
            <a:lvl5pPr>
              <a:defRPr>
                <a:latin typeface="Helvetica Light"/>
              </a:defRPr>
            </a:lvl5pPr>
          </a:lstStyle>
          <a:p>
            <a:pPr lvl="0"/>
            <a:r>
              <a:rPr lang="da-DK"/>
              <a:t>Klik for at redigere i master</a:t>
            </a:r>
          </a:p>
        </p:txBody>
      </p:sp>
      <p:sp>
        <p:nvSpPr>
          <p:cNvPr id="6" name="Date Placeholder 3"/>
          <p:cNvSpPr>
            <a:spLocks noGrp="1"/>
          </p:cNvSpPr>
          <p:nvPr>
            <p:ph type="dt" sz="half" idx="13"/>
          </p:nvPr>
        </p:nvSpPr>
        <p:spPr>
          <a:xfrm>
            <a:off x="635000" y="6356350"/>
            <a:ext cx="2133600" cy="365125"/>
          </a:xfrm>
        </p:spPr>
        <p:txBody>
          <a:bodyPr/>
          <a:lstStyle>
            <a:lvl1pPr>
              <a:defRPr sz="1050">
                <a:solidFill>
                  <a:schemeClr val="bg1"/>
                </a:solidFill>
                <a:latin typeface="Georgia"/>
                <a:cs typeface="Georgia"/>
              </a:defRPr>
            </a:lvl1pPr>
          </a:lstStyle>
          <a:p>
            <a:pPr>
              <a:defRPr/>
            </a:pPr>
            <a:fld id="{EC3219E1-D77F-454F-8FC0-D5CEB36C6014}" type="datetimeFigureOut">
              <a:rPr lang="en-US"/>
              <a:pPr>
                <a:defRPr/>
              </a:pPr>
              <a:t>8/5/20</a:t>
            </a:fld>
            <a:endParaRPr lang="en-US"/>
          </a:p>
        </p:txBody>
      </p:sp>
      <p:sp>
        <p:nvSpPr>
          <p:cNvPr id="8" name="Footer Placeholder 4"/>
          <p:cNvSpPr>
            <a:spLocks noGrp="1"/>
          </p:cNvSpPr>
          <p:nvPr>
            <p:ph type="ftr" sz="quarter" idx="14"/>
          </p:nvPr>
        </p:nvSpPr>
        <p:spPr>
          <a:xfrm>
            <a:off x="3349625" y="6356350"/>
            <a:ext cx="2895600" cy="365125"/>
          </a:xfrm>
        </p:spPr>
        <p:txBody>
          <a:bodyPr/>
          <a:lstStyle>
            <a:lvl1pPr algn="ctr">
              <a:defRPr sz="1050">
                <a:solidFill>
                  <a:schemeClr val="bg1"/>
                </a:solidFill>
                <a:latin typeface="Georgia"/>
                <a:cs typeface="Georgia"/>
              </a:defRPr>
            </a:lvl1pPr>
          </a:lstStyle>
          <a:p>
            <a:pPr>
              <a:defRPr/>
            </a:pPr>
            <a:endParaRPr lang="en-US"/>
          </a:p>
        </p:txBody>
      </p:sp>
      <p:sp>
        <p:nvSpPr>
          <p:cNvPr id="20" name="Kombinationstegning 25"/>
          <p:cNvSpPr/>
          <p:nvPr userDrawn="1"/>
        </p:nvSpPr>
        <p:spPr>
          <a:xfrm>
            <a:off x="613833" y="1993900"/>
            <a:ext cx="5541434" cy="254000"/>
          </a:xfrm>
          <a:custGeom>
            <a:avLst/>
            <a:gdLst>
              <a:gd name="connsiteX0" fmla="*/ 12700 w 5541434"/>
              <a:gd name="connsiteY0" fmla="*/ 4233 h 254000"/>
              <a:gd name="connsiteX1" fmla="*/ 0 w 5541434"/>
              <a:gd name="connsiteY1" fmla="*/ 249767 h 254000"/>
              <a:gd name="connsiteX2" fmla="*/ 42334 w 5541434"/>
              <a:gd name="connsiteY2" fmla="*/ 249767 h 254000"/>
              <a:gd name="connsiteX3" fmla="*/ 93134 w 5541434"/>
              <a:gd name="connsiteY3" fmla="*/ 63500 h 254000"/>
              <a:gd name="connsiteX4" fmla="*/ 5461000 w 5541434"/>
              <a:gd name="connsiteY4" fmla="*/ 67733 h 254000"/>
              <a:gd name="connsiteX5" fmla="*/ 5499100 w 5541434"/>
              <a:gd name="connsiteY5" fmla="*/ 249767 h 254000"/>
              <a:gd name="connsiteX6" fmla="*/ 5541434 w 5541434"/>
              <a:gd name="connsiteY6" fmla="*/ 254000 h 254000"/>
              <a:gd name="connsiteX7" fmla="*/ 5537200 w 5541434"/>
              <a:gd name="connsiteY7" fmla="*/ 0 h 254000"/>
              <a:gd name="connsiteX8" fmla="*/ 12700 w 5541434"/>
              <a:gd name="connsiteY8" fmla="*/ 4233 h 25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41434" h="254000">
                <a:moveTo>
                  <a:pt x="12700" y="4233"/>
                </a:moveTo>
                <a:lnTo>
                  <a:pt x="0" y="249767"/>
                </a:lnTo>
                <a:lnTo>
                  <a:pt x="42334" y="249767"/>
                </a:lnTo>
                <a:lnTo>
                  <a:pt x="93134" y="63500"/>
                </a:lnTo>
                <a:lnTo>
                  <a:pt x="5461000" y="67733"/>
                </a:lnTo>
                <a:lnTo>
                  <a:pt x="5499100" y="249767"/>
                </a:lnTo>
                <a:lnTo>
                  <a:pt x="5541434" y="254000"/>
                </a:lnTo>
                <a:cubicBezTo>
                  <a:pt x="5540023" y="169333"/>
                  <a:pt x="5538611" y="84667"/>
                  <a:pt x="5537200" y="0"/>
                </a:cubicBezTo>
                <a:lnTo>
                  <a:pt x="12700" y="4233"/>
                </a:lnTo>
                <a:close/>
              </a:path>
            </a:pathLst>
          </a:custGeom>
          <a:solidFill>
            <a:srgbClr val="E14E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21" name="Kombinationstegning 27"/>
          <p:cNvSpPr/>
          <p:nvPr userDrawn="1"/>
        </p:nvSpPr>
        <p:spPr>
          <a:xfrm rot="10800000">
            <a:off x="613833" y="5032873"/>
            <a:ext cx="5541434" cy="254000"/>
          </a:xfrm>
          <a:custGeom>
            <a:avLst/>
            <a:gdLst>
              <a:gd name="connsiteX0" fmla="*/ 12700 w 5541434"/>
              <a:gd name="connsiteY0" fmla="*/ 4233 h 254000"/>
              <a:gd name="connsiteX1" fmla="*/ 0 w 5541434"/>
              <a:gd name="connsiteY1" fmla="*/ 249767 h 254000"/>
              <a:gd name="connsiteX2" fmla="*/ 42334 w 5541434"/>
              <a:gd name="connsiteY2" fmla="*/ 249767 h 254000"/>
              <a:gd name="connsiteX3" fmla="*/ 93134 w 5541434"/>
              <a:gd name="connsiteY3" fmla="*/ 63500 h 254000"/>
              <a:gd name="connsiteX4" fmla="*/ 5461000 w 5541434"/>
              <a:gd name="connsiteY4" fmla="*/ 67733 h 254000"/>
              <a:gd name="connsiteX5" fmla="*/ 5499100 w 5541434"/>
              <a:gd name="connsiteY5" fmla="*/ 249767 h 254000"/>
              <a:gd name="connsiteX6" fmla="*/ 5541434 w 5541434"/>
              <a:gd name="connsiteY6" fmla="*/ 254000 h 254000"/>
              <a:gd name="connsiteX7" fmla="*/ 5537200 w 5541434"/>
              <a:gd name="connsiteY7" fmla="*/ 0 h 254000"/>
              <a:gd name="connsiteX8" fmla="*/ 12700 w 5541434"/>
              <a:gd name="connsiteY8" fmla="*/ 4233 h 25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41434" h="254000">
                <a:moveTo>
                  <a:pt x="12700" y="4233"/>
                </a:moveTo>
                <a:lnTo>
                  <a:pt x="0" y="249767"/>
                </a:lnTo>
                <a:lnTo>
                  <a:pt x="42334" y="249767"/>
                </a:lnTo>
                <a:lnTo>
                  <a:pt x="93134" y="63500"/>
                </a:lnTo>
                <a:lnTo>
                  <a:pt x="5461000" y="67733"/>
                </a:lnTo>
                <a:lnTo>
                  <a:pt x="5499100" y="249767"/>
                </a:lnTo>
                <a:lnTo>
                  <a:pt x="5541434" y="254000"/>
                </a:lnTo>
                <a:cubicBezTo>
                  <a:pt x="5540023" y="169333"/>
                  <a:pt x="5538611" y="84667"/>
                  <a:pt x="5537200" y="0"/>
                </a:cubicBezTo>
                <a:lnTo>
                  <a:pt x="12700" y="4233"/>
                </a:lnTo>
                <a:close/>
              </a:path>
            </a:pathLst>
          </a:custGeom>
          <a:solidFill>
            <a:srgbClr val="E14E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22" name="Platshållare för text 21"/>
          <p:cNvSpPr>
            <a:spLocks noGrp="1"/>
          </p:cNvSpPr>
          <p:nvPr>
            <p:ph type="body" sz="quarter" idx="15" hasCustomPrompt="1"/>
          </p:nvPr>
        </p:nvSpPr>
        <p:spPr>
          <a:xfrm>
            <a:off x="693870" y="1124618"/>
            <a:ext cx="6787827" cy="606425"/>
          </a:xfrm>
        </p:spPr>
        <p:txBody>
          <a:bodyPr lIns="0" tIns="0" rIns="0" bIns="0" anchor="t"/>
          <a:lstStyle>
            <a:lvl1pPr marL="0" indent="0">
              <a:buNone/>
              <a:defRPr sz="3000" b="1">
                <a:solidFill>
                  <a:srgbClr val="727271"/>
                </a:solidFill>
              </a:defRPr>
            </a:lvl1pPr>
          </a:lstStyle>
          <a:p>
            <a:pPr lvl="0"/>
            <a:r>
              <a:rPr lang="da-DK"/>
              <a:t>Klik for at redigere i master</a:t>
            </a:r>
          </a:p>
        </p:txBody>
      </p:sp>
    </p:spTree>
    <p:extLst>
      <p:ext uri="{BB962C8B-B14F-4D97-AF65-F5344CB8AC3E}">
        <p14:creationId xmlns:p14="http://schemas.microsoft.com/office/powerpoint/2010/main" val="2284607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pic>
        <p:nvPicPr>
          <p:cNvPr id="12" name="Bildobjekt 1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4" name="Billed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611855" y="6093296"/>
            <a:ext cx="2095674" cy="461433"/>
          </a:xfrm>
          <a:prstGeom prst="rect">
            <a:avLst/>
          </a:prstGeom>
        </p:spPr>
      </p:pic>
      <p:sp>
        <p:nvSpPr>
          <p:cNvPr id="2" name="Title 1"/>
          <p:cNvSpPr>
            <a:spLocks noGrp="1"/>
          </p:cNvSpPr>
          <p:nvPr>
            <p:ph type="title"/>
          </p:nvPr>
        </p:nvSpPr>
        <p:spPr>
          <a:xfrm>
            <a:off x="584540" y="567550"/>
            <a:ext cx="8229600" cy="584737"/>
          </a:xfrm>
        </p:spPr>
        <p:txBody>
          <a:bodyPr tIns="0" rIns="0" bIns="0" anchor="t">
            <a:noAutofit/>
          </a:bodyPr>
          <a:lstStyle>
            <a:lvl1pPr algn="l">
              <a:defRPr sz="3600" b="1" i="0">
                <a:solidFill>
                  <a:srgbClr val="727271"/>
                </a:solidFill>
                <a:latin typeface="Georgia"/>
                <a:cs typeface="Georgia"/>
              </a:defRPr>
            </a:lvl1pPr>
          </a:lstStyle>
          <a:p>
            <a:r>
              <a:rPr lang="da-DK"/>
              <a:t>Klik for at redigere i master</a:t>
            </a:r>
            <a:endParaRPr lang="en-US" dirty="0"/>
          </a:p>
        </p:txBody>
      </p:sp>
      <p:sp>
        <p:nvSpPr>
          <p:cNvPr id="3" name="Content Placeholder 2"/>
          <p:cNvSpPr>
            <a:spLocks noGrp="1"/>
          </p:cNvSpPr>
          <p:nvPr>
            <p:ph idx="1"/>
          </p:nvPr>
        </p:nvSpPr>
        <p:spPr>
          <a:xfrm>
            <a:off x="901699" y="2338217"/>
            <a:ext cx="5253567" cy="2758760"/>
          </a:xfrm>
        </p:spPr>
        <p:txBody>
          <a:bodyPr lIns="0" tIns="0" rIns="0" bIns="0" anchor="t">
            <a:normAutofit/>
          </a:bodyPr>
          <a:lstStyle>
            <a:lvl1pPr marL="171450" indent="-171450">
              <a:buClr>
                <a:srgbClr val="E14E39"/>
              </a:buClr>
              <a:buFont typeface="Arial"/>
              <a:buChar char="•"/>
              <a:defRPr sz="1800">
                <a:solidFill>
                  <a:srgbClr val="727271"/>
                </a:solidFill>
                <a:latin typeface="Georgia"/>
                <a:cs typeface="Georgia"/>
              </a:defRPr>
            </a:lvl1pPr>
            <a:lvl2pPr>
              <a:defRPr>
                <a:latin typeface="Helvetica Light"/>
              </a:defRPr>
            </a:lvl2pPr>
            <a:lvl3pPr>
              <a:defRPr>
                <a:latin typeface="Helvetica Light"/>
              </a:defRPr>
            </a:lvl3pPr>
            <a:lvl4pPr>
              <a:defRPr>
                <a:latin typeface="Helvetica Light"/>
              </a:defRPr>
            </a:lvl4pPr>
            <a:lvl5pPr>
              <a:defRPr>
                <a:latin typeface="Helvetica Light"/>
              </a:defRPr>
            </a:lvl5pPr>
          </a:lstStyle>
          <a:p>
            <a:pPr lvl="0"/>
            <a:r>
              <a:rPr lang="da-DK"/>
              <a:t>Klik for at redigere i master</a:t>
            </a:r>
          </a:p>
        </p:txBody>
      </p:sp>
      <p:sp>
        <p:nvSpPr>
          <p:cNvPr id="6" name="Date Placeholder 3"/>
          <p:cNvSpPr>
            <a:spLocks noGrp="1"/>
          </p:cNvSpPr>
          <p:nvPr>
            <p:ph type="dt" sz="half" idx="13"/>
          </p:nvPr>
        </p:nvSpPr>
        <p:spPr>
          <a:xfrm>
            <a:off x="635000" y="6356350"/>
            <a:ext cx="2133600" cy="365125"/>
          </a:xfrm>
        </p:spPr>
        <p:txBody>
          <a:bodyPr/>
          <a:lstStyle>
            <a:lvl1pPr>
              <a:defRPr sz="1050">
                <a:solidFill>
                  <a:schemeClr val="bg1"/>
                </a:solidFill>
                <a:latin typeface="Georgia"/>
                <a:cs typeface="Georgia"/>
              </a:defRPr>
            </a:lvl1pPr>
          </a:lstStyle>
          <a:p>
            <a:pPr>
              <a:defRPr/>
            </a:pPr>
            <a:fld id="{EC3219E1-D77F-454F-8FC0-D5CEB36C6014}" type="datetimeFigureOut">
              <a:rPr lang="en-US"/>
              <a:pPr>
                <a:defRPr/>
              </a:pPr>
              <a:t>8/5/20</a:t>
            </a:fld>
            <a:endParaRPr lang="en-US"/>
          </a:p>
        </p:txBody>
      </p:sp>
      <p:sp>
        <p:nvSpPr>
          <p:cNvPr id="8" name="Footer Placeholder 4"/>
          <p:cNvSpPr>
            <a:spLocks noGrp="1"/>
          </p:cNvSpPr>
          <p:nvPr>
            <p:ph type="ftr" sz="quarter" idx="14"/>
          </p:nvPr>
        </p:nvSpPr>
        <p:spPr>
          <a:xfrm>
            <a:off x="3349625" y="6356350"/>
            <a:ext cx="2895600" cy="365125"/>
          </a:xfrm>
        </p:spPr>
        <p:txBody>
          <a:bodyPr/>
          <a:lstStyle>
            <a:lvl1pPr algn="ctr">
              <a:defRPr sz="1050">
                <a:solidFill>
                  <a:schemeClr val="bg1"/>
                </a:solidFill>
                <a:latin typeface="Georgia"/>
                <a:cs typeface="Georgia"/>
              </a:defRPr>
            </a:lvl1pPr>
          </a:lstStyle>
          <a:p>
            <a:pPr>
              <a:defRPr/>
            </a:pPr>
            <a:endParaRPr lang="en-US"/>
          </a:p>
        </p:txBody>
      </p:sp>
      <p:sp>
        <p:nvSpPr>
          <p:cNvPr id="20" name="Kombinationstegning 25"/>
          <p:cNvSpPr/>
          <p:nvPr userDrawn="1"/>
        </p:nvSpPr>
        <p:spPr>
          <a:xfrm>
            <a:off x="613833" y="1993900"/>
            <a:ext cx="5541434" cy="254000"/>
          </a:xfrm>
          <a:custGeom>
            <a:avLst/>
            <a:gdLst>
              <a:gd name="connsiteX0" fmla="*/ 12700 w 5541434"/>
              <a:gd name="connsiteY0" fmla="*/ 4233 h 254000"/>
              <a:gd name="connsiteX1" fmla="*/ 0 w 5541434"/>
              <a:gd name="connsiteY1" fmla="*/ 249767 h 254000"/>
              <a:gd name="connsiteX2" fmla="*/ 42334 w 5541434"/>
              <a:gd name="connsiteY2" fmla="*/ 249767 h 254000"/>
              <a:gd name="connsiteX3" fmla="*/ 93134 w 5541434"/>
              <a:gd name="connsiteY3" fmla="*/ 63500 h 254000"/>
              <a:gd name="connsiteX4" fmla="*/ 5461000 w 5541434"/>
              <a:gd name="connsiteY4" fmla="*/ 67733 h 254000"/>
              <a:gd name="connsiteX5" fmla="*/ 5499100 w 5541434"/>
              <a:gd name="connsiteY5" fmla="*/ 249767 h 254000"/>
              <a:gd name="connsiteX6" fmla="*/ 5541434 w 5541434"/>
              <a:gd name="connsiteY6" fmla="*/ 254000 h 254000"/>
              <a:gd name="connsiteX7" fmla="*/ 5537200 w 5541434"/>
              <a:gd name="connsiteY7" fmla="*/ 0 h 254000"/>
              <a:gd name="connsiteX8" fmla="*/ 12700 w 5541434"/>
              <a:gd name="connsiteY8" fmla="*/ 4233 h 25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41434" h="254000">
                <a:moveTo>
                  <a:pt x="12700" y="4233"/>
                </a:moveTo>
                <a:lnTo>
                  <a:pt x="0" y="249767"/>
                </a:lnTo>
                <a:lnTo>
                  <a:pt x="42334" y="249767"/>
                </a:lnTo>
                <a:lnTo>
                  <a:pt x="93134" y="63500"/>
                </a:lnTo>
                <a:lnTo>
                  <a:pt x="5461000" y="67733"/>
                </a:lnTo>
                <a:lnTo>
                  <a:pt x="5499100" y="249767"/>
                </a:lnTo>
                <a:lnTo>
                  <a:pt x="5541434" y="254000"/>
                </a:lnTo>
                <a:cubicBezTo>
                  <a:pt x="5540023" y="169333"/>
                  <a:pt x="5538611" y="84667"/>
                  <a:pt x="5537200" y="0"/>
                </a:cubicBezTo>
                <a:lnTo>
                  <a:pt x="12700" y="4233"/>
                </a:lnTo>
                <a:close/>
              </a:path>
            </a:pathLst>
          </a:custGeom>
          <a:solidFill>
            <a:srgbClr val="E14E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21" name="Kombinationstegning 27"/>
          <p:cNvSpPr/>
          <p:nvPr userDrawn="1"/>
        </p:nvSpPr>
        <p:spPr>
          <a:xfrm rot="10800000">
            <a:off x="613833" y="5032873"/>
            <a:ext cx="5541434" cy="254000"/>
          </a:xfrm>
          <a:custGeom>
            <a:avLst/>
            <a:gdLst>
              <a:gd name="connsiteX0" fmla="*/ 12700 w 5541434"/>
              <a:gd name="connsiteY0" fmla="*/ 4233 h 254000"/>
              <a:gd name="connsiteX1" fmla="*/ 0 w 5541434"/>
              <a:gd name="connsiteY1" fmla="*/ 249767 h 254000"/>
              <a:gd name="connsiteX2" fmla="*/ 42334 w 5541434"/>
              <a:gd name="connsiteY2" fmla="*/ 249767 h 254000"/>
              <a:gd name="connsiteX3" fmla="*/ 93134 w 5541434"/>
              <a:gd name="connsiteY3" fmla="*/ 63500 h 254000"/>
              <a:gd name="connsiteX4" fmla="*/ 5461000 w 5541434"/>
              <a:gd name="connsiteY4" fmla="*/ 67733 h 254000"/>
              <a:gd name="connsiteX5" fmla="*/ 5499100 w 5541434"/>
              <a:gd name="connsiteY5" fmla="*/ 249767 h 254000"/>
              <a:gd name="connsiteX6" fmla="*/ 5541434 w 5541434"/>
              <a:gd name="connsiteY6" fmla="*/ 254000 h 254000"/>
              <a:gd name="connsiteX7" fmla="*/ 5537200 w 5541434"/>
              <a:gd name="connsiteY7" fmla="*/ 0 h 254000"/>
              <a:gd name="connsiteX8" fmla="*/ 12700 w 5541434"/>
              <a:gd name="connsiteY8" fmla="*/ 4233 h 25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41434" h="254000">
                <a:moveTo>
                  <a:pt x="12700" y="4233"/>
                </a:moveTo>
                <a:lnTo>
                  <a:pt x="0" y="249767"/>
                </a:lnTo>
                <a:lnTo>
                  <a:pt x="42334" y="249767"/>
                </a:lnTo>
                <a:lnTo>
                  <a:pt x="93134" y="63500"/>
                </a:lnTo>
                <a:lnTo>
                  <a:pt x="5461000" y="67733"/>
                </a:lnTo>
                <a:lnTo>
                  <a:pt x="5499100" y="249767"/>
                </a:lnTo>
                <a:lnTo>
                  <a:pt x="5541434" y="254000"/>
                </a:lnTo>
                <a:cubicBezTo>
                  <a:pt x="5540023" y="169333"/>
                  <a:pt x="5538611" y="84667"/>
                  <a:pt x="5537200" y="0"/>
                </a:cubicBezTo>
                <a:lnTo>
                  <a:pt x="12700" y="4233"/>
                </a:lnTo>
                <a:close/>
              </a:path>
            </a:pathLst>
          </a:custGeom>
          <a:solidFill>
            <a:srgbClr val="E14E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22" name="Platshållare för text 21"/>
          <p:cNvSpPr>
            <a:spLocks noGrp="1"/>
          </p:cNvSpPr>
          <p:nvPr>
            <p:ph type="body" sz="quarter" idx="15" hasCustomPrompt="1"/>
          </p:nvPr>
        </p:nvSpPr>
        <p:spPr>
          <a:xfrm>
            <a:off x="693870" y="1124618"/>
            <a:ext cx="6787827" cy="606425"/>
          </a:xfrm>
        </p:spPr>
        <p:txBody>
          <a:bodyPr lIns="0" tIns="0" rIns="0" bIns="0" anchor="t"/>
          <a:lstStyle>
            <a:lvl1pPr marL="0" indent="0">
              <a:buNone/>
              <a:defRPr sz="3000" b="1">
                <a:solidFill>
                  <a:srgbClr val="727271"/>
                </a:solidFill>
              </a:defRPr>
            </a:lvl1pPr>
          </a:lstStyle>
          <a:p>
            <a:pPr lvl="0"/>
            <a:r>
              <a:rPr lang="da-DK"/>
              <a:t>Klik for at redigere i master</a:t>
            </a:r>
          </a:p>
        </p:txBody>
      </p:sp>
    </p:spTree>
    <p:extLst>
      <p:ext uri="{BB962C8B-B14F-4D97-AF65-F5344CB8AC3E}">
        <p14:creationId xmlns:p14="http://schemas.microsoft.com/office/powerpoint/2010/main" val="1346823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pic>
        <p:nvPicPr>
          <p:cNvPr id="12" name="Bildobjekt 1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4" name="Billed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611855" y="6093296"/>
            <a:ext cx="2095674" cy="461433"/>
          </a:xfrm>
          <a:prstGeom prst="rect">
            <a:avLst/>
          </a:prstGeom>
        </p:spPr>
      </p:pic>
      <p:sp>
        <p:nvSpPr>
          <p:cNvPr id="2" name="Title 1"/>
          <p:cNvSpPr>
            <a:spLocks noGrp="1"/>
          </p:cNvSpPr>
          <p:nvPr>
            <p:ph type="title"/>
          </p:nvPr>
        </p:nvSpPr>
        <p:spPr>
          <a:xfrm>
            <a:off x="584540" y="567550"/>
            <a:ext cx="8229600" cy="584737"/>
          </a:xfrm>
        </p:spPr>
        <p:txBody>
          <a:bodyPr tIns="0" rIns="0" bIns="0" anchor="t">
            <a:noAutofit/>
          </a:bodyPr>
          <a:lstStyle>
            <a:lvl1pPr algn="l">
              <a:defRPr sz="3600" b="1" i="0">
                <a:solidFill>
                  <a:srgbClr val="727271"/>
                </a:solidFill>
                <a:latin typeface="Georgia"/>
                <a:cs typeface="Georgia"/>
              </a:defRPr>
            </a:lvl1pPr>
          </a:lstStyle>
          <a:p>
            <a:r>
              <a:rPr lang="da-DK"/>
              <a:t>Klik for at redigere i master</a:t>
            </a:r>
            <a:endParaRPr lang="en-US" dirty="0"/>
          </a:p>
        </p:txBody>
      </p:sp>
      <p:sp>
        <p:nvSpPr>
          <p:cNvPr id="3" name="Content Placeholder 2"/>
          <p:cNvSpPr>
            <a:spLocks noGrp="1"/>
          </p:cNvSpPr>
          <p:nvPr>
            <p:ph idx="1"/>
          </p:nvPr>
        </p:nvSpPr>
        <p:spPr>
          <a:xfrm>
            <a:off x="901699" y="2338217"/>
            <a:ext cx="5253567" cy="2758760"/>
          </a:xfrm>
        </p:spPr>
        <p:txBody>
          <a:bodyPr lIns="0" tIns="0" rIns="0" bIns="0" anchor="t">
            <a:normAutofit/>
          </a:bodyPr>
          <a:lstStyle>
            <a:lvl1pPr marL="171450" indent="-171450">
              <a:buClr>
                <a:srgbClr val="E14E39"/>
              </a:buClr>
              <a:buFont typeface="Arial"/>
              <a:buChar char="•"/>
              <a:defRPr sz="1800">
                <a:solidFill>
                  <a:srgbClr val="727271"/>
                </a:solidFill>
                <a:latin typeface="Georgia"/>
                <a:cs typeface="Georgia"/>
              </a:defRPr>
            </a:lvl1pPr>
            <a:lvl2pPr>
              <a:defRPr>
                <a:latin typeface="Helvetica Light"/>
              </a:defRPr>
            </a:lvl2pPr>
            <a:lvl3pPr>
              <a:defRPr>
                <a:latin typeface="Helvetica Light"/>
              </a:defRPr>
            </a:lvl3pPr>
            <a:lvl4pPr>
              <a:defRPr>
                <a:latin typeface="Helvetica Light"/>
              </a:defRPr>
            </a:lvl4pPr>
            <a:lvl5pPr>
              <a:defRPr>
                <a:latin typeface="Helvetica Light"/>
              </a:defRPr>
            </a:lvl5pPr>
          </a:lstStyle>
          <a:p>
            <a:pPr lvl="0"/>
            <a:r>
              <a:rPr lang="da-DK"/>
              <a:t>Klik for at redigere i master</a:t>
            </a:r>
          </a:p>
        </p:txBody>
      </p:sp>
      <p:sp>
        <p:nvSpPr>
          <p:cNvPr id="6" name="Date Placeholder 3"/>
          <p:cNvSpPr>
            <a:spLocks noGrp="1"/>
          </p:cNvSpPr>
          <p:nvPr>
            <p:ph type="dt" sz="half" idx="13"/>
          </p:nvPr>
        </p:nvSpPr>
        <p:spPr>
          <a:xfrm>
            <a:off x="635000" y="6356350"/>
            <a:ext cx="2133600" cy="365125"/>
          </a:xfrm>
        </p:spPr>
        <p:txBody>
          <a:bodyPr/>
          <a:lstStyle>
            <a:lvl1pPr>
              <a:defRPr sz="1050">
                <a:solidFill>
                  <a:schemeClr val="bg1"/>
                </a:solidFill>
                <a:latin typeface="Georgia"/>
                <a:cs typeface="Georgia"/>
              </a:defRPr>
            </a:lvl1pPr>
          </a:lstStyle>
          <a:p>
            <a:pPr>
              <a:defRPr/>
            </a:pPr>
            <a:fld id="{EC3219E1-D77F-454F-8FC0-D5CEB36C6014}" type="datetimeFigureOut">
              <a:rPr lang="en-US"/>
              <a:pPr>
                <a:defRPr/>
              </a:pPr>
              <a:t>8/5/20</a:t>
            </a:fld>
            <a:endParaRPr lang="en-US"/>
          </a:p>
        </p:txBody>
      </p:sp>
      <p:sp>
        <p:nvSpPr>
          <p:cNvPr id="8" name="Footer Placeholder 4"/>
          <p:cNvSpPr>
            <a:spLocks noGrp="1"/>
          </p:cNvSpPr>
          <p:nvPr>
            <p:ph type="ftr" sz="quarter" idx="14"/>
          </p:nvPr>
        </p:nvSpPr>
        <p:spPr>
          <a:xfrm>
            <a:off x="3349625" y="6356350"/>
            <a:ext cx="2895600" cy="365125"/>
          </a:xfrm>
        </p:spPr>
        <p:txBody>
          <a:bodyPr/>
          <a:lstStyle>
            <a:lvl1pPr algn="ctr">
              <a:defRPr sz="1050">
                <a:solidFill>
                  <a:schemeClr val="bg1"/>
                </a:solidFill>
                <a:latin typeface="Georgia"/>
                <a:cs typeface="Georgia"/>
              </a:defRPr>
            </a:lvl1pPr>
          </a:lstStyle>
          <a:p>
            <a:pPr>
              <a:defRPr/>
            </a:pPr>
            <a:endParaRPr lang="en-US"/>
          </a:p>
        </p:txBody>
      </p:sp>
      <p:sp>
        <p:nvSpPr>
          <p:cNvPr id="20" name="Kombinationstegning 25"/>
          <p:cNvSpPr/>
          <p:nvPr userDrawn="1"/>
        </p:nvSpPr>
        <p:spPr>
          <a:xfrm>
            <a:off x="613833" y="1993900"/>
            <a:ext cx="5541434" cy="254000"/>
          </a:xfrm>
          <a:custGeom>
            <a:avLst/>
            <a:gdLst>
              <a:gd name="connsiteX0" fmla="*/ 12700 w 5541434"/>
              <a:gd name="connsiteY0" fmla="*/ 4233 h 254000"/>
              <a:gd name="connsiteX1" fmla="*/ 0 w 5541434"/>
              <a:gd name="connsiteY1" fmla="*/ 249767 h 254000"/>
              <a:gd name="connsiteX2" fmla="*/ 42334 w 5541434"/>
              <a:gd name="connsiteY2" fmla="*/ 249767 h 254000"/>
              <a:gd name="connsiteX3" fmla="*/ 93134 w 5541434"/>
              <a:gd name="connsiteY3" fmla="*/ 63500 h 254000"/>
              <a:gd name="connsiteX4" fmla="*/ 5461000 w 5541434"/>
              <a:gd name="connsiteY4" fmla="*/ 67733 h 254000"/>
              <a:gd name="connsiteX5" fmla="*/ 5499100 w 5541434"/>
              <a:gd name="connsiteY5" fmla="*/ 249767 h 254000"/>
              <a:gd name="connsiteX6" fmla="*/ 5541434 w 5541434"/>
              <a:gd name="connsiteY6" fmla="*/ 254000 h 254000"/>
              <a:gd name="connsiteX7" fmla="*/ 5537200 w 5541434"/>
              <a:gd name="connsiteY7" fmla="*/ 0 h 254000"/>
              <a:gd name="connsiteX8" fmla="*/ 12700 w 5541434"/>
              <a:gd name="connsiteY8" fmla="*/ 4233 h 25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41434" h="254000">
                <a:moveTo>
                  <a:pt x="12700" y="4233"/>
                </a:moveTo>
                <a:lnTo>
                  <a:pt x="0" y="249767"/>
                </a:lnTo>
                <a:lnTo>
                  <a:pt x="42334" y="249767"/>
                </a:lnTo>
                <a:lnTo>
                  <a:pt x="93134" y="63500"/>
                </a:lnTo>
                <a:lnTo>
                  <a:pt x="5461000" y="67733"/>
                </a:lnTo>
                <a:lnTo>
                  <a:pt x="5499100" y="249767"/>
                </a:lnTo>
                <a:lnTo>
                  <a:pt x="5541434" y="254000"/>
                </a:lnTo>
                <a:cubicBezTo>
                  <a:pt x="5540023" y="169333"/>
                  <a:pt x="5538611" y="84667"/>
                  <a:pt x="5537200" y="0"/>
                </a:cubicBezTo>
                <a:lnTo>
                  <a:pt x="12700" y="4233"/>
                </a:lnTo>
                <a:close/>
              </a:path>
            </a:pathLst>
          </a:custGeom>
          <a:solidFill>
            <a:srgbClr val="E14E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21" name="Kombinationstegning 27"/>
          <p:cNvSpPr/>
          <p:nvPr userDrawn="1"/>
        </p:nvSpPr>
        <p:spPr>
          <a:xfrm rot="10800000">
            <a:off x="613833" y="5032873"/>
            <a:ext cx="5541434" cy="254000"/>
          </a:xfrm>
          <a:custGeom>
            <a:avLst/>
            <a:gdLst>
              <a:gd name="connsiteX0" fmla="*/ 12700 w 5541434"/>
              <a:gd name="connsiteY0" fmla="*/ 4233 h 254000"/>
              <a:gd name="connsiteX1" fmla="*/ 0 w 5541434"/>
              <a:gd name="connsiteY1" fmla="*/ 249767 h 254000"/>
              <a:gd name="connsiteX2" fmla="*/ 42334 w 5541434"/>
              <a:gd name="connsiteY2" fmla="*/ 249767 h 254000"/>
              <a:gd name="connsiteX3" fmla="*/ 93134 w 5541434"/>
              <a:gd name="connsiteY3" fmla="*/ 63500 h 254000"/>
              <a:gd name="connsiteX4" fmla="*/ 5461000 w 5541434"/>
              <a:gd name="connsiteY4" fmla="*/ 67733 h 254000"/>
              <a:gd name="connsiteX5" fmla="*/ 5499100 w 5541434"/>
              <a:gd name="connsiteY5" fmla="*/ 249767 h 254000"/>
              <a:gd name="connsiteX6" fmla="*/ 5541434 w 5541434"/>
              <a:gd name="connsiteY6" fmla="*/ 254000 h 254000"/>
              <a:gd name="connsiteX7" fmla="*/ 5537200 w 5541434"/>
              <a:gd name="connsiteY7" fmla="*/ 0 h 254000"/>
              <a:gd name="connsiteX8" fmla="*/ 12700 w 5541434"/>
              <a:gd name="connsiteY8" fmla="*/ 4233 h 25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41434" h="254000">
                <a:moveTo>
                  <a:pt x="12700" y="4233"/>
                </a:moveTo>
                <a:lnTo>
                  <a:pt x="0" y="249767"/>
                </a:lnTo>
                <a:lnTo>
                  <a:pt x="42334" y="249767"/>
                </a:lnTo>
                <a:lnTo>
                  <a:pt x="93134" y="63500"/>
                </a:lnTo>
                <a:lnTo>
                  <a:pt x="5461000" y="67733"/>
                </a:lnTo>
                <a:lnTo>
                  <a:pt x="5499100" y="249767"/>
                </a:lnTo>
                <a:lnTo>
                  <a:pt x="5541434" y="254000"/>
                </a:lnTo>
                <a:cubicBezTo>
                  <a:pt x="5540023" y="169333"/>
                  <a:pt x="5538611" y="84667"/>
                  <a:pt x="5537200" y="0"/>
                </a:cubicBezTo>
                <a:lnTo>
                  <a:pt x="12700" y="4233"/>
                </a:lnTo>
                <a:close/>
              </a:path>
            </a:pathLst>
          </a:custGeom>
          <a:solidFill>
            <a:srgbClr val="E14E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22" name="Platshållare för text 21"/>
          <p:cNvSpPr>
            <a:spLocks noGrp="1"/>
          </p:cNvSpPr>
          <p:nvPr>
            <p:ph type="body" sz="quarter" idx="15" hasCustomPrompt="1"/>
          </p:nvPr>
        </p:nvSpPr>
        <p:spPr>
          <a:xfrm>
            <a:off x="693870" y="1124618"/>
            <a:ext cx="6787827" cy="606425"/>
          </a:xfrm>
        </p:spPr>
        <p:txBody>
          <a:bodyPr lIns="0" tIns="0" rIns="0" bIns="0" anchor="t"/>
          <a:lstStyle>
            <a:lvl1pPr marL="0" indent="0">
              <a:buNone/>
              <a:defRPr sz="3000" b="1">
                <a:solidFill>
                  <a:srgbClr val="727271"/>
                </a:solidFill>
              </a:defRPr>
            </a:lvl1pPr>
          </a:lstStyle>
          <a:p>
            <a:pPr lvl="0"/>
            <a:r>
              <a:rPr lang="da-DK"/>
              <a:t>Klik for at redigere i master</a:t>
            </a:r>
          </a:p>
        </p:txBody>
      </p:sp>
    </p:spTree>
    <p:extLst>
      <p:ext uri="{BB962C8B-B14F-4D97-AF65-F5344CB8AC3E}">
        <p14:creationId xmlns:p14="http://schemas.microsoft.com/office/powerpoint/2010/main" val="2507782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sp>
        <p:nvSpPr>
          <p:cNvPr id="11" name="Rektangel 10"/>
          <p:cNvSpPr/>
          <p:nvPr userDrawn="1"/>
        </p:nvSpPr>
        <p:spPr>
          <a:xfrm>
            <a:off x="0" y="0"/>
            <a:ext cx="9144000" cy="6858000"/>
          </a:xfrm>
          <a:prstGeom prst="rect">
            <a:avLst/>
          </a:prstGeom>
          <a:solidFill>
            <a:srgbClr val="E14E3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solidFill>
                <a:srgbClr val="D7372C"/>
              </a:solidFill>
            </a:endParaRPr>
          </a:p>
        </p:txBody>
      </p:sp>
      <p:pic>
        <p:nvPicPr>
          <p:cNvPr id="13" name="Billede 5" descr="NETVAERK_Faellesskabernogetvigoerforfagliheden_HVID_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11855" y="6093296"/>
            <a:ext cx="2095675" cy="461433"/>
          </a:xfrm>
          <a:prstGeom prst="rect">
            <a:avLst/>
          </a:prstGeom>
        </p:spPr>
      </p:pic>
      <p:sp>
        <p:nvSpPr>
          <p:cNvPr id="2" name="Title 1"/>
          <p:cNvSpPr>
            <a:spLocks noGrp="1"/>
          </p:cNvSpPr>
          <p:nvPr>
            <p:ph type="title"/>
          </p:nvPr>
        </p:nvSpPr>
        <p:spPr>
          <a:xfrm>
            <a:off x="584540" y="567550"/>
            <a:ext cx="8229600" cy="584737"/>
          </a:xfrm>
        </p:spPr>
        <p:txBody>
          <a:bodyPr tIns="0" rIns="0" bIns="0" anchor="t">
            <a:noAutofit/>
          </a:bodyPr>
          <a:lstStyle>
            <a:lvl1pPr algn="l">
              <a:defRPr sz="3600" b="1" i="0">
                <a:solidFill>
                  <a:srgbClr val="FFFFFF"/>
                </a:solidFill>
                <a:latin typeface="Georgia"/>
                <a:cs typeface="Georgia"/>
              </a:defRPr>
            </a:lvl1pPr>
          </a:lstStyle>
          <a:p>
            <a:r>
              <a:rPr lang="da-DK"/>
              <a:t>Klik for at redigere i master</a:t>
            </a:r>
            <a:endParaRPr lang="en-US" dirty="0"/>
          </a:p>
        </p:txBody>
      </p:sp>
      <p:sp>
        <p:nvSpPr>
          <p:cNvPr id="3" name="Content Placeholder 2"/>
          <p:cNvSpPr>
            <a:spLocks noGrp="1"/>
          </p:cNvSpPr>
          <p:nvPr>
            <p:ph idx="1"/>
          </p:nvPr>
        </p:nvSpPr>
        <p:spPr>
          <a:xfrm>
            <a:off x="693870" y="1981200"/>
            <a:ext cx="7707180" cy="4112096"/>
          </a:xfrm>
        </p:spPr>
        <p:txBody>
          <a:bodyPr lIns="0" tIns="0" rIns="0" bIns="0" numCol="1" spcCol="540000" anchor="t">
            <a:normAutofit/>
          </a:bodyPr>
          <a:lstStyle>
            <a:lvl1pPr marL="171450" indent="-171450">
              <a:buFont typeface="Arial"/>
              <a:buChar char="•"/>
              <a:defRPr sz="1800">
                <a:solidFill>
                  <a:srgbClr val="FFFFFF"/>
                </a:solidFill>
                <a:latin typeface="Georgia"/>
                <a:cs typeface="Georgia"/>
              </a:defRPr>
            </a:lvl1pPr>
            <a:lvl2pPr>
              <a:defRPr>
                <a:latin typeface="Helvetica Light"/>
              </a:defRPr>
            </a:lvl2pPr>
            <a:lvl3pPr>
              <a:defRPr>
                <a:latin typeface="Helvetica Light"/>
              </a:defRPr>
            </a:lvl3pPr>
            <a:lvl4pPr>
              <a:defRPr>
                <a:latin typeface="Helvetica Light"/>
              </a:defRPr>
            </a:lvl4pPr>
            <a:lvl5pPr>
              <a:defRPr>
                <a:latin typeface="Helvetica Light"/>
              </a:defRPr>
            </a:lvl5pPr>
          </a:lstStyle>
          <a:p>
            <a:pPr lvl="0"/>
            <a:r>
              <a:rPr lang="da-DK"/>
              <a:t>Klik for at redigere i master</a:t>
            </a:r>
          </a:p>
        </p:txBody>
      </p:sp>
      <p:sp>
        <p:nvSpPr>
          <p:cNvPr id="6" name="Date Placeholder 3"/>
          <p:cNvSpPr>
            <a:spLocks noGrp="1"/>
          </p:cNvSpPr>
          <p:nvPr>
            <p:ph type="dt" sz="half" idx="13"/>
          </p:nvPr>
        </p:nvSpPr>
        <p:spPr>
          <a:xfrm>
            <a:off x="635000" y="6356350"/>
            <a:ext cx="2133600" cy="365125"/>
          </a:xfrm>
        </p:spPr>
        <p:txBody>
          <a:bodyPr/>
          <a:lstStyle>
            <a:lvl1pPr>
              <a:defRPr sz="1050">
                <a:solidFill>
                  <a:schemeClr val="bg1"/>
                </a:solidFill>
                <a:latin typeface="Georgia"/>
                <a:cs typeface="Georgia"/>
              </a:defRPr>
            </a:lvl1pPr>
          </a:lstStyle>
          <a:p>
            <a:pPr>
              <a:defRPr/>
            </a:pPr>
            <a:fld id="{EC3219E1-D77F-454F-8FC0-D5CEB36C6014}" type="datetimeFigureOut">
              <a:rPr lang="en-US"/>
              <a:pPr>
                <a:defRPr/>
              </a:pPr>
              <a:t>8/5/20</a:t>
            </a:fld>
            <a:endParaRPr lang="en-US"/>
          </a:p>
        </p:txBody>
      </p:sp>
      <p:sp>
        <p:nvSpPr>
          <p:cNvPr id="8" name="Footer Placeholder 4"/>
          <p:cNvSpPr>
            <a:spLocks noGrp="1"/>
          </p:cNvSpPr>
          <p:nvPr>
            <p:ph type="ftr" sz="quarter" idx="14"/>
          </p:nvPr>
        </p:nvSpPr>
        <p:spPr>
          <a:xfrm>
            <a:off x="3349625" y="6356350"/>
            <a:ext cx="2895600" cy="365125"/>
          </a:xfrm>
        </p:spPr>
        <p:txBody>
          <a:bodyPr/>
          <a:lstStyle>
            <a:lvl1pPr algn="ctr">
              <a:defRPr sz="1050">
                <a:solidFill>
                  <a:schemeClr val="bg1"/>
                </a:solidFill>
                <a:latin typeface="Georgia"/>
                <a:cs typeface="Georgia"/>
              </a:defRPr>
            </a:lvl1pPr>
          </a:lstStyle>
          <a:p>
            <a:pPr>
              <a:defRPr/>
            </a:pPr>
            <a:endParaRPr lang="en-US"/>
          </a:p>
        </p:txBody>
      </p:sp>
      <p:sp>
        <p:nvSpPr>
          <p:cNvPr id="22" name="Platshållare för text 21"/>
          <p:cNvSpPr>
            <a:spLocks noGrp="1"/>
          </p:cNvSpPr>
          <p:nvPr>
            <p:ph type="body" sz="quarter" idx="15" hasCustomPrompt="1"/>
          </p:nvPr>
        </p:nvSpPr>
        <p:spPr>
          <a:xfrm>
            <a:off x="693870" y="1124618"/>
            <a:ext cx="6787827" cy="606425"/>
          </a:xfrm>
        </p:spPr>
        <p:txBody>
          <a:bodyPr lIns="0" tIns="0" rIns="0" bIns="0" anchor="t"/>
          <a:lstStyle>
            <a:lvl1pPr marL="0" indent="0">
              <a:buNone/>
              <a:defRPr sz="3000" b="1">
                <a:solidFill>
                  <a:schemeClr val="bg1"/>
                </a:solidFill>
              </a:defRPr>
            </a:lvl1pPr>
          </a:lstStyle>
          <a:p>
            <a:pPr lvl="0"/>
            <a:r>
              <a:rPr lang="da-DK"/>
              <a:t>Klik for at redigere i master</a:t>
            </a:r>
          </a:p>
        </p:txBody>
      </p:sp>
    </p:spTree>
    <p:extLst>
      <p:ext uri="{BB962C8B-B14F-4D97-AF65-F5344CB8AC3E}">
        <p14:creationId xmlns:p14="http://schemas.microsoft.com/office/powerpoint/2010/main" val="1504566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a-DK" altLang="da-DK" dirty="0"/>
              <a:t>Klik for at redigere i master</a:t>
            </a:r>
            <a:endParaRPr lang="en-US" altLang="da-DK" dirty="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a-DK" altLang="da-DK"/>
              <a:t>Klik for at redigere i master</a:t>
            </a:r>
          </a:p>
          <a:p>
            <a:pPr lvl="1"/>
            <a:r>
              <a:rPr lang="da-DK" altLang="da-DK"/>
              <a:t>Andet niveau</a:t>
            </a:r>
          </a:p>
          <a:p>
            <a:pPr lvl="2"/>
            <a:r>
              <a:rPr lang="da-DK" altLang="da-DK"/>
              <a:t>Tredje niveau</a:t>
            </a:r>
          </a:p>
          <a:p>
            <a:pPr lvl="3"/>
            <a:r>
              <a:rPr lang="da-DK" altLang="da-DK"/>
              <a:t>Fjerde niveau</a:t>
            </a:r>
          </a:p>
          <a:p>
            <a:pPr lvl="4"/>
            <a:r>
              <a:rPr lang="da-DK" altLang="da-DK"/>
              <a:t>Femte niveau</a:t>
            </a:r>
            <a:endParaRPr lang="en-US" altLang="da-DK"/>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2000">
                <a:solidFill>
                  <a:schemeClr val="tx1">
                    <a:tint val="75000"/>
                  </a:schemeClr>
                </a:solidFill>
                <a:latin typeface="Georgia"/>
                <a:cs typeface="Georgia"/>
              </a:defRPr>
            </a:lvl1pPr>
          </a:lstStyle>
          <a:p>
            <a:pPr>
              <a:defRPr/>
            </a:pPr>
            <a:fld id="{13B072C7-C5EE-44EE-808D-A0928F0AE4DB}" type="datetimeFigureOut">
              <a:rPr lang="en-US"/>
              <a:pPr>
                <a:defRPr/>
              </a:pPr>
              <a:t>8/5/20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2000">
                <a:solidFill>
                  <a:schemeClr val="tx1">
                    <a:tint val="75000"/>
                  </a:schemeClr>
                </a:solidFill>
                <a:latin typeface="Georgia"/>
                <a:cs typeface="Georgia"/>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2000">
                <a:solidFill>
                  <a:schemeClr val="tx1">
                    <a:tint val="75000"/>
                  </a:schemeClr>
                </a:solidFill>
                <a:latin typeface="Georgia"/>
                <a:cs typeface="Georgia"/>
              </a:defRPr>
            </a:lvl1pPr>
          </a:lstStyle>
          <a:p>
            <a:pPr>
              <a:defRPr/>
            </a:pPr>
            <a:fld id="{615EE9B2-3DDD-4661-8D2D-DB5122AF80D7}" type="slidenum">
              <a:rPr lang="en-US"/>
              <a:pPr>
                <a:defRPr/>
              </a:pPr>
              <a:t>‹nr.›</a:t>
            </a:fld>
            <a:endParaRPr lang="en-US"/>
          </a:p>
        </p:txBody>
      </p:sp>
    </p:spTree>
  </p:cSld>
  <p:clrMap bg1="lt1" tx1="dk1" bg2="lt2" tx2="dk2" accent1="accent1" accent2="accent2" accent3="accent3" accent4="accent4" accent5="accent5" accent6="accent6" hlink="hlink" folHlink="folHlink"/>
  <p:sldLayoutIdLst>
    <p:sldLayoutId id="2147484057" r:id="rId1"/>
    <p:sldLayoutId id="2147484065" r:id="rId2"/>
    <p:sldLayoutId id="2147484066" r:id="rId3"/>
    <p:sldLayoutId id="2147484058" r:id="rId4"/>
    <p:sldLayoutId id="2147484082" r:id="rId5"/>
    <p:sldLayoutId id="2147484096" r:id="rId6"/>
    <p:sldLayoutId id="2147484084" r:id="rId7"/>
    <p:sldLayoutId id="2147484085" r:id="rId8"/>
    <p:sldLayoutId id="2147484086" r:id="rId9"/>
    <p:sldLayoutId id="2147484087" r:id="rId10"/>
    <p:sldLayoutId id="2147484088" r:id="rId11"/>
    <p:sldLayoutId id="2147484091" r:id="rId12"/>
    <p:sldLayoutId id="2147484092" r:id="rId13"/>
    <p:sldLayoutId id="2147484093" r:id="rId14"/>
  </p:sldLayoutIdLst>
  <p:txStyles>
    <p:titleStyle>
      <a:lvl1pPr algn="ctr" defTabSz="457200" rtl="0" eaLnBrk="0" fontAlgn="base" hangingPunct="0">
        <a:spcBef>
          <a:spcPct val="0"/>
        </a:spcBef>
        <a:spcAft>
          <a:spcPct val="0"/>
        </a:spcAft>
        <a:defRPr sz="2000" kern="1200">
          <a:solidFill>
            <a:schemeClr val="tx1"/>
          </a:solidFill>
          <a:latin typeface="Georgia"/>
          <a:ea typeface="+mj-ea"/>
          <a:cs typeface="Georgia"/>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2000" kern="1200">
          <a:solidFill>
            <a:schemeClr val="tx1"/>
          </a:solidFill>
          <a:latin typeface="Georgia"/>
          <a:ea typeface="+mn-ea"/>
          <a:cs typeface="Georgia"/>
        </a:defRPr>
      </a:lvl1pPr>
      <a:lvl2pPr marL="742950" indent="-285750" algn="l" defTabSz="457200" rtl="0" eaLnBrk="0" fontAlgn="base" hangingPunct="0">
        <a:spcBef>
          <a:spcPct val="20000"/>
        </a:spcBef>
        <a:spcAft>
          <a:spcPct val="0"/>
        </a:spcAft>
        <a:buFont typeface="Arial" pitchFamily="34" charset="0"/>
        <a:buChar char="–"/>
        <a:defRPr sz="2000" kern="1200">
          <a:solidFill>
            <a:schemeClr val="tx1"/>
          </a:solidFill>
          <a:latin typeface="Georgia"/>
          <a:ea typeface="+mn-ea"/>
          <a:cs typeface="Georgia"/>
        </a:defRPr>
      </a:lvl2pPr>
      <a:lvl3pPr marL="1143000" indent="-228600" algn="l" defTabSz="457200" rtl="0" eaLnBrk="0" fontAlgn="base" hangingPunct="0">
        <a:spcBef>
          <a:spcPct val="20000"/>
        </a:spcBef>
        <a:spcAft>
          <a:spcPct val="0"/>
        </a:spcAft>
        <a:buFont typeface="Arial" pitchFamily="34" charset="0"/>
        <a:buChar char="•"/>
        <a:defRPr sz="2000" kern="1200">
          <a:solidFill>
            <a:schemeClr val="tx1"/>
          </a:solidFill>
          <a:latin typeface="Georgia"/>
          <a:ea typeface="+mn-ea"/>
          <a:cs typeface="Georgia"/>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Georgia"/>
          <a:ea typeface="+mn-ea"/>
          <a:cs typeface="Georgia"/>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16370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p:txBody>
          <a:bodyPr/>
          <a:lstStyle/>
          <a:p>
            <a:r>
              <a:rPr lang="da-DK" dirty="0"/>
              <a:t>Class </a:t>
            </a:r>
            <a:r>
              <a:rPr lang="da-DK" dirty="0" err="1"/>
              <a:t>culture</a:t>
            </a:r>
            <a:r>
              <a:rPr lang="da-DK" dirty="0"/>
              <a:t> III</a:t>
            </a:r>
          </a:p>
        </p:txBody>
      </p:sp>
      <p:sp>
        <p:nvSpPr>
          <p:cNvPr id="6" name="Platshållare för innehåll 5"/>
          <p:cNvSpPr>
            <a:spLocks noGrp="1"/>
          </p:cNvSpPr>
          <p:nvPr>
            <p:ph idx="1"/>
          </p:nvPr>
        </p:nvSpPr>
        <p:spPr/>
        <p:txBody>
          <a:bodyPr/>
          <a:lstStyle/>
          <a:p>
            <a:pPr marL="0" indent="0">
              <a:buNone/>
            </a:pPr>
            <a:r>
              <a:rPr lang="en-US" altLang="da-DK" b="1" dirty="0"/>
              <a:t>Contents</a:t>
            </a:r>
          </a:p>
          <a:p>
            <a:r>
              <a:rPr lang="en-US" altLang="da-DK" dirty="0"/>
              <a:t>Here it’s going well!</a:t>
            </a:r>
          </a:p>
          <a:p>
            <a:r>
              <a:rPr lang="en-US" altLang="da-DK" dirty="0"/>
              <a:t>What can we improve?</a:t>
            </a:r>
          </a:p>
          <a:p>
            <a:r>
              <a:rPr lang="en-US" altLang="da-DK" dirty="0"/>
              <a:t>What should we be aware of in the future?</a:t>
            </a:r>
          </a:p>
          <a:p>
            <a:r>
              <a:rPr lang="en-US" altLang="da-DK" dirty="0"/>
              <a:t>End of </a:t>
            </a:r>
            <a:r>
              <a:rPr lang="en-US" altLang="da-DK" dirty="0" err="1"/>
              <a:t>Netwerk’s</a:t>
            </a:r>
            <a:r>
              <a:rPr lang="en-US" altLang="da-DK" dirty="0"/>
              <a:t> lesson plan – and now what?</a:t>
            </a:r>
          </a:p>
        </p:txBody>
      </p:sp>
    </p:spTree>
    <p:extLst>
      <p:ext uri="{BB962C8B-B14F-4D97-AF65-F5344CB8AC3E}">
        <p14:creationId xmlns:p14="http://schemas.microsoft.com/office/powerpoint/2010/main" val="4158963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title"/>
          </p:nvPr>
        </p:nvSpPr>
        <p:spPr/>
        <p:txBody>
          <a:bodyPr/>
          <a:lstStyle/>
          <a:p>
            <a:r>
              <a:rPr lang="da-DK" dirty="0"/>
              <a:t>Here </a:t>
            </a:r>
            <a:r>
              <a:rPr lang="da-DK" dirty="0" err="1"/>
              <a:t>it’s</a:t>
            </a:r>
            <a:r>
              <a:rPr lang="da-DK" dirty="0"/>
              <a:t> </a:t>
            </a:r>
            <a:r>
              <a:rPr lang="da-DK" dirty="0" err="1"/>
              <a:t>going</a:t>
            </a:r>
            <a:r>
              <a:rPr lang="da-DK" dirty="0"/>
              <a:t> </a:t>
            </a:r>
            <a:r>
              <a:rPr lang="da-DK" dirty="0" err="1"/>
              <a:t>well</a:t>
            </a:r>
            <a:r>
              <a:rPr lang="da-DK" dirty="0"/>
              <a:t>!</a:t>
            </a:r>
          </a:p>
        </p:txBody>
      </p:sp>
      <p:sp>
        <p:nvSpPr>
          <p:cNvPr id="7" name="Platshållare för innehåll 6"/>
          <p:cNvSpPr>
            <a:spLocks noGrp="1"/>
          </p:cNvSpPr>
          <p:nvPr>
            <p:ph idx="1"/>
          </p:nvPr>
        </p:nvSpPr>
        <p:spPr/>
        <p:txBody>
          <a:bodyPr/>
          <a:lstStyle/>
          <a:p>
            <a:r>
              <a:rPr lang="en-US" altLang="da-DK" sz="1800" dirty="0">
                <a:ea typeface="Helvetica Light"/>
                <a:cs typeface="Helvetica Light"/>
              </a:rPr>
              <a:t>Write down two things that make [insert the class name] a good class to be in. </a:t>
            </a:r>
          </a:p>
          <a:p>
            <a:r>
              <a:rPr lang="en-US" altLang="da-DK" sz="1800" dirty="0">
                <a:ea typeface="Helvetica Light"/>
                <a:cs typeface="Helvetica Light"/>
              </a:rPr>
              <a:t>Preferably </a:t>
            </a:r>
            <a:r>
              <a:rPr lang="en-US" altLang="da-DK" dirty="0">
                <a:ea typeface="Helvetica Light"/>
                <a:cs typeface="Helvetica Light"/>
              </a:rPr>
              <a:t>specific</a:t>
            </a:r>
            <a:r>
              <a:rPr lang="en-US" altLang="da-DK" sz="1800" dirty="0">
                <a:ea typeface="Helvetica Light"/>
                <a:cs typeface="Helvetica Light"/>
              </a:rPr>
              <a:t> examples.</a:t>
            </a:r>
          </a:p>
          <a:p>
            <a:endParaRPr lang="da-DK" dirty="0"/>
          </a:p>
        </p:txBody>
      </p:sp>
      <p:pic>
        <p:nvPicPr>
          <p:cNvPr id="10" name="Platshållare för innehåll 9"/>
          <p:cNvPicPr>
            <a:picLocks noGrp="1" noChangeAspect="1"/>
          </p:cNvPicPr>
          <p:nvPr>
            <p:ph sz="quarter" idx="16"/>
          </p:nvPr>
        </p:nvPicPr>
        <p:blipFill>
          <a:blip r:embed="rId3" cstate="screen">
            <a:extLst>
              <a:ext uri="{28A0092B-C50C-407E-A947-70E740481C1C}">
                <a14:useLocalDpi xmlns:a14="http://schemas.microsoft.com/office/drawing/2010/main"/>
              </a:ext>
            </a:extLst>
          </a:blip>
          <a:stretch>
            <a:fillRect/>
          </a:stretch>
        </p:blipFill>
        <p:spPr>
          <a:xfrm>
            <a:off x="4834800" y="1533600"/>
            <a:ext cx="3564000" cy="2376000"/>
          </a:xfrm>
        </p:spPr>
      </p:pic>
    </p:spTree>
    <p:extLst>
      <p:ext uri="{BB962C8B-B14F-4D97-AF65-F5344CB8AC3E}">
        <p14:creationId xmlns:p14="http://schemas.microsoft.com/office/powerpoint/2010/main" val="3918942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da-DK" dirty="0"/>
              <a:t>How </a:t>
            </a:r>
            <a:r>
              <a:rPr lang="da-DK" dirty="0" err="1"/>
              <a:t>you</a:t>
            </a:r>
            <a:r>
              <a:rPr lang="da-DK" dirty="0"/>
              <a:t> </a:t>
            </a:r>
            <a:r>
              <a:rPr lang="da-DK" dirty="0" err="1"/>
              <a:t>answered</a:t>
            </a:r>
            <a:r>
              <a:rPr lang="da-DK" dirty="0"/>
              <a:t>…</a:t>
            </a:r>
          </a:p>
        </p:txBody>
      </p:sp>
      <p:graphicFrame>
        <p:nvGraphicFramePr>
          <p:cNvPr id="11" name="Pladsholder til indhold 1"/>
          <p:cNvGraphicFramePr>
            <a:graphicFrameLocks noGrp="1"/>
          </p:cNvGraphicFramePr>
          <p:nvPr>
            <p:ph idx="1"/>
            <p:extLst>
              <p:ext uri="{D42A27DB-BD31-4B8C-83A1-F6EECF244321}">
                <p14:modId xmlns:p14="http://schemas.microsoft.com/office/powerpoint/2010/main" val="3774297502"/>
              </p:ext>
            </p:extLst>
          </p:nvPr>
        </p:nvGraphicFramePr>
        <p:xfrm>
          <a:off x="693738" y="1541463"/>
          <a:ext cx="7707366" cy="3651956"/>
        </p:xfrm>
        <a:graphic>
          <a:graphicData uri="http://schemas.openxmlformats.org/drawingml/2006/table">
            <a:tbl>
              <a:tblPr firstRow="1" bandRow="1">
                <a:tableStyleId>{21E4AEA4-8DFA-4A89-87EB-49C32662AFE0}</a:tableStyleId>
              </a:tblPr>
              <a:tblGrid>
                <a:gridCol w="3853683">
                  <a:extLst>
                    <a:ext uri="{9D8B030D-6E8A-4147-A177-3AD203B41FA5}">
                      <a16:colId xmlns:a16="http://schemas.microsoft.com/office/drawing/2014/main" val="20000"/>
                    </a:ext>
                  </a:extLst>
                </a:gridCol>
                <a:gridCol w="3853683">
                  <a:extLst>
                    <a:ext uri="{9D8B030D-6E8A-4147-A177-3AD203B41FA5}">
                      <a16:colId xmlns:a16="http://schemas.microsoft.com/office/drawing/2014/main" val="20001"/>
                    </a:ext>
                  </a:extLst>
                </a:gridCol>
              </a:tblGrid>
              <a:tr h="476342">
                <a:tc>
                  <a:txBody>
                    <a:bodyPr/>
                    <a:lstStyle/>
                    <a:p>
                      <a:r>
                        <a:rPr lang="da-DK" dirty="0"/>
                        <a:t>Statement</a:t>
                      </a:r>
                    </a:p>
                  </a:txBody>
                  <a:tcPr marL="94576" marR="94576">
                    <a:solidFill>
                      <a:srgbClr val="E14E39"/>
                    </a:solidFill>
                  </a:tcPr>
                </a:tc>
                <a:tc>
                  <a:txBody>
                    <a:bodyPr/>
                    <a:lstStyle/>
                    <a:p>
                      <a:r>
                        <a:rPr lang="da-DK" dirty="0"/>
                        <a:t>‘</a:t>
                      </a:r>
                      <a:r>
                        <a:rPr lang="da-DK" dirty="0" err="1"/>
                        <a:t>Agree</a:t>
                      </a:r>
                      <a:r>
                        <a:rPr lang="da-DK" dirty="0"/>
                        <a:t>’ or ’</a:t>
                      </a:r>
                      <a:r>
                        <a:rPr lang="da-DK" dirty="0" err="1"/>
                        <a:t>Strongly</a:t>
                      </a:r>
                      <a:r>
                        <a:rPr lang="da-DK" dirty="0"/>
                        <a:t> </a:t>
                      </a:r>
                      <a:r>
                        <a:rPr lang="da-DK" dirty="0" err="1"/>
                        <a:t>agree</a:t>
                      </a:r>
                      <a:r>
                        <a:rPr lang="da-DK" baseline="0" dirty="0"/>
                        <a:t>’ (</a:t>
                      </a:r>
                      <a:r>
                        <a:rPr lang="da-DK" baseline="0" dirty="0" err="1"/>
                        <a:t>number</a:t>
                      </a:r>
                      <a:r>
                        <a:rPr lang="da-DK" baseline="0" dirty="0"/>
                        <a:t>)</a:t>
                      </a:r>
                      <a:endParaRPr lang="da-DK" dirty="0"/>
                    </a:p>
                  </a:txBody>
                  <a:tcPr marL="94576" marR="94576">
                    <a:solidFill>
                      <a:srgbClr val="E14E39"/>
                    </a:solidFill>
                  </a:tcPr>
                </a:tc>
                <a:extLst>
                  <a:ext uri="{0D108BD9-81ED-4DB2-BD59-A6C34878D82A}">
                    <a16:rowId xmlns:a16="http://schemas.microsoft.com/office/drawing/2014/main" val="10000"/>
                  </a:ext>
                </a:extLst>
              </a:tr>
              <a:tr h="476342">
                <a:tc>
                  <a:txBody>
                    <a:bodyPr/>
                    <a:lstStyle/>
                    <a:p>
                      <a:pPr algn="l">
                        <a:spcBef>
                          <a:spcPts val="600"/>
                        </a:spcBef>
                        <a:spcAft>
                          <a:spcPts val="600"/>
                        </a:spcAft>
                      </a:pPr>
                      <a:r>
                        <a:rPr lang="en-US" sz="1600" dirty="0">
                          <a:effectLst/>
                        </a:rPr>
                        <a:t>In class, we listen to each other. </a:t>
                      </a:r>
                      <a:endParaRPr lang="da-DK" sz="1600" dirty="0">
                        <a:effectLst/>
                        <a:latin typeface="Times New Roman"/>
                        <a:ea typeface="Times New Roman"/>
                      </a:endParaRPr>
                    </a:p>
                  </a:txBody>
                  <a:tcPr marL="70932" marR="70932" marT="0" marB="0"/>
                </a:tc>
                <a:tc>
                  <a:txBody>
                    <a:bodyPr/>
                    <a:lstStyle/>
                    <a:p>
                      <a:endParaRPr lang="da-DK" dirty="0"/>
                    </a:p>
                  </a:txBody>
                  <a:tcPr marL="94576" marR="94576"/>
                </a:tc>
                <a:extLst>
                  <a:ext uri="{0D108BD9-81ED-4DB2-BD59-A6C34878D82A}">
                    <a16:rowId xmlns:a16="http://schemas.microsoft.com/office/drawing/2014/main" val="10001"/>
                  </a:ext>
                </a:extLst>
              </a:tr>
              <a:tr h="476342">
                <a:tc>
                  <a:txBody>
                    <a:bodyPr/>
                    <a:lstStyle/>
                    <a:p>
                      <a:pPr algn="l">
                        <a:spcBef>
                          <a:spcPts val="600"/>
                        </a:spcBef>
                        <a:spcAft>
                          <a:spcPts val="600"/>
                        </a:spcAft>
                      </a:pPr>
                      <a:r>
                        <a:rPr lang="en-US" sz="1600" dirty="0">
                          <a:effectLst/>
                        </a:rPr>
                        <a:t>In class, we speak kindly about each other.</a:t>
                      </a:r>
                      <a:endParaRPr lang="da-DK" sz="1600" dirty="0">
                        <a:effectLst/>
                        <a:latin typeface="Times New Roman"/>
                        <a:ea typeface="Times New Roman"/>
                      </a:endParaRPr>
                    </a:p>
                  </a:txBody>
                  <a:tcPr marL="70932" marR="70932" marT="0" marB="0"/>
                </a:tc>
                <a:tc>
                  <a:txBody>
                    <a:bodyPr/>
                    <a:lstStyle/>
                    <a:p>
                      <a:endParaRPr lang="da-DK" dirty="0"/>
                    </a:p>
                  </a:txBody>
                  <a:tcPr marL="94576" marR="94576"/>
                </a:tc>
                <a:extLst>
                  <a:ext uri="{0D108BD9-81ED-4DB2-BD59-A6C34878D82A}">
                    <a16:rowId xmlns:a16="http://schemas.microsoft.com/office/drawing/2014/main" val="10002"/>
                  </a:ext>
                </a:extLst>
              </a:tr>
              <a:tr h="635123">
                <a:tc>
                  <a:txBody>
                    <a:bodyPr/>
                    <a:lstStyle/>
                    <a:p>
                      <a:pPr algn="l">
                        <a:spcBef>
                          <a:spcPts val="600"/>
                        </a:spcBef>
                        <a:spcAft>
                          <a:spcPts val="600"/>
                        </a:spcAft>
                      </a:pPr>
                      <a:r>
                        <a:rPr lang="en-US" sz="1600" dirty="0">
                          <a:effectLst/>
                        </a:rPr>
                        <a:t>In class, there is space for our differences.</a:t>
                      </a:r>
                      <a:endParaRPr lang="da-DK" sz="1600" dirty="0">
                        <a:effectLst/>
                        <a:latin typeface="Times New Roman"/>
                        <a:ea typeface="Times New Roman"/>
                      </a:endParaRPr>
                    </a:p>
                  </a:txBody>
                  <a:tcPr marL="70932" marR="70932" marT="0" marB="0"/>
                </a:tc>
                <a:tc>
                  <a:txBody>
                    <a:bodyPr/>
                    <a:lstStyle/>
                    <a:p>
                      <a:endParaRPr lang="da-DK" dirty="0"/>
                    </a:p>
                  </a:txBody>
                  <a:tcPr marL="94576" marR="94576"/>
                </a:tc>
                <a:extLst>
                  <a:ext uri="{0D108BD9-81ED-4DB2-BD59-A6C34878D82A}">
                    <a16:rowId xmlns:a16="http://schemas.microsoft.com/office/drawing/2014/main" val="10003"/>
                  </a:ext>
                </a:extLst>
              </a:tr>
              <a:tr h="635123">
                <a:tc>
                  <a:txBody>
                    <a:bodyPr/>
                    <a:lstStyle/>
                    <a:p>
                      <a:pPr algn="l">
                        <a:spcBef>
                          <a:spcPts val="600"/>
                        </a:spcBef>
                        <a:spcAft>
                          <a:spcPts val="600"/>
                        </a:spcAft>
                      </a:pPr>
                      <a:r>
                        <a:rPr lang="en-US" sz="1600" dirty="0">
                          <a:effectLst/>
                        </a:rPr>
                        <a:t>In class, we are aware of whether everyone in included in the community.</a:t>
                      </a:r>
                      <a:endParaRPr lang="da-DK" sz="1600" dirty="0">
                        <a:effectLst/>
                        <a:latin typeface="Times New Roman"/>
                        <a:ea typeface="Times New Roman"/>
                      </a:endParaRPr>
                    </a:p>
                  </a:txBody>
                  <a:tcPr marL="70932" marR="70932" marT="0" marB="0"/>
                </a:tc>
                <a:tc>
                  <a:txBody>
                    <a:bodyPr/>
                    <a:lstStyle/>
                    <a:p>
                      <a:endParaRPr lang="da-DK" dirty="0"/>
                    </a:p>
                  </a:txBody>
                  <a:tcPr marL="94576" marR="94576"/>
                </a:tc>
                <a:extLst>
                  <a:ext uri="{0D108BD9-81ED-4DB2-BD59-A6C34878D82A}">
                    <a16:rowId xmlns:a16="http://schemas.microsoft.com/office/drawing/2014/main" val="10004"/>
                  </a:ext>
                </a:extLst>
              </a:tr>
              <a:tr h="476342">
                <a:tc>
                  <a:txBody>
                    <a:bodyPr/>
                    <a:lstStyle/>
                    <a:p>
                      <a:pPr algn="l">
                        <a:spcBef>
                          <a:spcPts val="600"/>
                        </a:spcBef>
                        <a:spcAft>
                          <a:spcPts val="600"/>
                        </a:spcAft>
                      </a:pPr>
                      <a:r>
                        <a:rPr lang="en-US" sz="1600" dirty="0">
                          <a:effectLst/>
                        </a:rPr>
                        <a:t>In class, we are good at working together.</a:t>
                      </a:r>
                      <a:endParaRPr lang="da-DK" sz="1600" dirty="0">
                        <a:effectLst/>
                        <a:latin typeface="Times New Roman"/>
                        <a:ea typeface="Times New Roman"/>
                      </a:endParaRPr>
                    </a:p>
                  </a:txBody>
                  <a:tcPr marL="70932" marR="70932" marT="0" marB="0"/>
                </a:tc>
                <a:tc>
                  <a:txBody>
                    <a:bodyPr/>
                    <a:lstStyle/>
                    <a:p>
                      <a:endParaRPr lang="da-DK" dirty="0"/>
                    </a:p>
                  </a:txBody>
                  <a:tcPr marL="94576" marR="94576"/>
                </a:tc>
                <a:extLst>
                  <a:ext uri="{0D108BD9-81ED-4DB2-BD59-A6C34878D82A}">
                    <a16:rowId xmlns:a16="http://schemas.microsoft.com/office/drawing/2014/main" val="10005"/>
                  </a:ext>
                </a:extLst>
              </a:tr>
              <a:tr h="476342">
                <a:tc>
                  <a:txBody>
                    <a:bodyPr/>
                    <a:lstStyle/>
                    <a:p>
                      <a:pPr algn="l">
                        <a:spcBef>
                          <a:spcPts val="600"/>
                        </a:spcBef>
                        <a:spcAft>
                          <a:spcPts val="600"/>
                        </a:spcAft>
                      </a:pPr>
                      <a:r>
                        <a:rPr lang="en-US" sz="1600" dirty="0">
                          <a:effectLst/>
                        </a:rPr>
                        <a:t>In class, we have good solidarity. </a:t>
                      </a:r>
                      <a:endParaRPr lang="da-DK" sz="1600" dirty="0">
                        <a:effectLst/>
                        <a:latin typeface="Times New Roman"/>
                        <a:ea typeface="Times New Roman"/>
                      </a:endParaRPr>
                    </a:p>
                  </a:txBody>
                  <a:tcPr marL="70932" marR="70932" marT="0" marB="0"/>
                </a:tc>
                <a:tc>
                  <a:txBody>
                    <a:bodyPr/>
                    <a:lstStyle/>
                    <a:p>
                      <a:endParaRPr lang="da-DK" dirty="0"/>
                    </a:p>
                  </a:txBody>
                  <a:tcPr marL="94576" marR="94576"/>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064608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p:txBody>
          <a:bodyPr/>
          <a:lstStyle/>
          <a:p>
            <a:r>
              <a:rPr lang="da-DK" dirty="0" err="1"/>
              <a:t>What</a:t>
            </a:r>
            <a:r>
              <a:rPr lang="da-DK" dirty="0"/>
              <a:t> </a:t>
            </a:r>
            <a:r>
              <a:rPr lang="da-DK" dirty="0" err="1"/>
              <a:t>can</a:t>
            </a:r>
            <a:r>
              <a:rPr lang="da-DK" dirty="0"/>
              <a:t> </a:t>
            </a:r>
            <a:r>
              <a:rPr lang="da-DK" dirty="0" err="1"/>
              <a:t>we</a:t>
            </a:r>
            <a:r>
              <a:rPr lang="da-DK" dirty="0"/>
              <a:t> </a:t>
            </a:r>
            <a:r>
              <a:rPr lang="da-DK" dirty="0" err="1"/>
              <a:t>improve</a:t>
            </a:r>
            <a:r>
              <a:rPr lang="da-DK" dirty="0"/>
              <a:t>?</a:t>
            </a:r>
          </a:p>
        </p:txBody>
      </p:sp>
      <p:grpSp>
        <p:nvGrpSpPr>
          <p:cNvPr id="4" name="Gruppe 3"/>
          <p:cNvGrpSpPr/>
          <p:nvPr/>
        </p:nvGrpSpPr>
        <p:grpSpPr>
          <a:xfrm>
            <a:off x="1010093" y="1788169"/>
            <a:ext cx="7091916" cy="3792724"/>
            <a:chOff x="1010093" y="2559133"/>
            <a:chExt cx="7091916" cy="3792724"/>
          </a:xfrm>
        </p:grpSpPr>
        <p:cxnSp>
          <p:nvCxnSpPr>
            <p:cNvPr id="15" name="Lige forbindelse 14"/>
            <p:cNvCxnSpPr/>
            <p:nvPr/>
          </p:nvCxnSpPr>
          <p:spPr>
            <a:xfrm>
              <a:off x="4265004" y="3115230"/>
              <a:ext cx="11980" cy="2743799"/>
            </a:xfrm>
            <a:prstGeom prst="line">
              <a:avLst/>
            </a:prstGeom>
            <a:ln w="76200" cmpd="sng">
              <a:solidFill>
                <a:srgbClr val="E14E39"/>
              </a:solidFill>
            </a:ln>
            <a:effectLst/>
          </p:spPr>
          <p:style>
            <a:lnRef idx="2">
              <a:schemeClr val="accent1"/>
            </a:lnRef>
            <a:fillRef idx="0">
              <a:schemeClr val="accent1"/>
            </a:fillRef>
            <a:effectRef idx="1">
              <a:schemeClr val="accent1"/>
            </a:effectRef>
            <a:fontRef idx="minor">
              <a:schemeClr val="tx1"/>
            </a:fontRef>
          </p:style>
        </p:cxnSp>
        <p:cxnSp>
          <p:nvCxnSpPr>
            <p:cNvPr id="16" name="Lige forbindelse 15"/>
            <p:cNvCxnSpPr/>
            <p:nvPr/>
          </p:nvCxnSpPr>
          <p:spPr>
            <a:xfrm flipH="1">
              <a:off x="2849651" y="4477777"/>
              <a:ext cx="2830706" cy="0"/>
            </a:xfrm>
            <a:prstGeom prst="line">
              <a:avLst/>
            </a:prstGeom>
            <a:ln w="76200" cmpd="sng">
              <a:solidFill>
                <a:srgbClr val="E14E39"/>
              </a:solidFill>
            </a:ln>
            <a:effectLst/>
          </p:spPr>
          <p:style>
            <a:lnRef idx="2">
              <a:schemeClr val="accent1"/>
            </a:lnRef>
            <a:fillRef idx="0">
              <a:schemeClr val="accent1"/>
            </a:fillRef>
            <a:effectRef idx="1">
              <a:schemeClr val="accent1"/>
            </a:effectRef>
            <a:fontRef idx="minor">
              <a:schemeClr val="tx1"/>
            </a:fontRef>
          </p:style>
        </p:cxnSp>
        <p:sp>
          <p:nvSpPr>
            <p:cNvPr id="18" name="Tekstfelt 17"/>
            <p:cNvSpPr txBox="1"/>
            <p:nvPr/>
          </p:nvSpPr>
          <p:spPr>
            <a:xfrm>
              <a:off x="3576134" y="2559133"/>
              <a:ext cx="1401700" cy="369332"/>
            </a:xfrm>
            <a:prstGeom prst="rect">
              <a:avLst/>
            </a:prstGeom>
            <a:noFill/>
          </p:spPr>
          <p:txBody>
            <a:bodyPr wrap="square" rtlCol="0">
              <a:spAutoFit/>
            </a:bodyPr>
            <a:lstStyle/>
            <a:p>
              <a:r>
                <a:rPr lang="da-DK" b="1" dirty="0">
                  <a:latin typeface="Georgia"/>
                  <a:cs typeface="Georgia"/>
                </a:rPr>
                <a:t>Big </a:t>
              </a:r>
              <a:r>
                <a:rPr lang="da-DK" b="1" dirty="0" err="1">
                  <a:latin typeface="Georgia"/>
                  <a:cs typeface="Georgia"/>
                </a:rPr>
                <a:t>things</a:t>
              </a:r>
              <a:endParaRPr lang="da-DK" b="1" dirty="0">
                <a:latin typeface="Georgia"/>
                <a:cs typeface="Georgia"/>
              </a:endParaRPr>
            </a:p>
          </p:txBody>
        </p:sp>
        <p:sp>
          <p:nvSpPr>
            <p:cNvPr id="20" name="Tekstfelt 19"/>
            <p:cNvSpPr txBox="1"/>
            <p:nvPr/>
          </p:nvSpPr>
          <p:spPr>
            <a:xfrm>
              <a:off x="3662991" y="5982525"/>
              <a:ext cx="1919102" cy="369332"/>
            </a:xfrm>
            <a:prstGeom prst="rect">
              <a:avLst/>
            </a:prstGeom>
            <a:noFill/>
          </p:spPr>
          <p:txBody>
            <a:bodyPr wrap="square" rtlCol="0">
              <a:spAutoFit/>
            </a:bodyPr>
            <a:lstStyle/>
            <a:p>
              <a:r>
                <a:rPr lang="da-DK" b="1" dirty="0">
                  <a:latin typeface="Georgia"/>
                  <a:cs typeface="Georgia"/>
                </a:rPr>
                <a:t>Small </a:t>
              </a:r>
              <a:r>
                <a:rPr lang="da-DK" b="1" dirty="0" err="1">
                  <a:latin typeface="Georgia"/>
                  <a:cs typeface="Georgia"/>
                </a:rPr>
                <a:t>things</a:t>
              </a:r>
              <a:endParaRPr lang="da-DK" b="1" dirty="0">
                <a:latin typeface="Georgia"/>
                <a:cs typeface="Georgia"/>
              </a:endParaRPr>
            </a:p>
          </p:txBody>
        </p:sp>
        <p:sp>
          <p:nvSpPr>
            <p:cNvPr id="21" name="Tekstfelt 20"/>
            <p:cNvSpPr txBox="1"/>
            <p:nvPr/>
          </p:nvSpPr>
          <p:spPr>
            <a:xfrm>
              <a:off x="1010093" y="4293111"/>
              <a:ext cx="2009553" cy="369332"/>
            </a:xfrm>
            <a:prstGeom prst="rect">
              <a:avLst/>
            </a:prstGeom>
            <a:noFill/>
          </p:spPr>
          <p:txBody>
            <a:bodyPr wrap="square" rtlCol="0">
              <a:spAutoFit/>
            </a:bodyPr>
            <a:lstStyle/>
            <a:p>
              <a:r>
                <a:rPr lang="da-DK" b="1" dirty="0" err="1">
                  <a:latin typeface="Georgia"/>
                  <a:cs typeface="Georgia"/>
                </a:rPr>
                <a:t>Easy</a:t>
              </a:r>
              <a:r>
                <a:rPr lang="da-DK" b="1" dirty="0">
                  <a:latin typeface="Georgia"/>
                  <a:cs typeface="Georgia"/>
                </a:rPr>
                <a:t> to </a:t>
              </a:r>
              <a:r>
                <a:rPr lang="da-DK" b="1" dirty="0" err="1">
                  <a:latin typeface="Georgia"/>
                  <a:cs typeface="Georgia"/>
                </a:rPr>
                <a:t>solve</a:t>
              </a:r>
              <a:endParaRPr lang="da-DK" b="1" dirty="0">
                <a:latin typeface="Georgia"/>
                <a:cs typeface="Georgia"/>
              </a:endParaRPr>
            </a:p>
          </p:txBody>
        </p:sp>
        <p:sp>
          <p:nvSpPr>
            <p:cNvPr id="22" name="Tekstfelt 21"/>
            <p:cNvSpPr txBox="1"/>
            <p:nvPr/>
          </p:nvSpPr>
          <p:spPr>
            <a:xfrm>
              <a:off x="5826642" y="4293111"/>
              <a:ext cx="2275367" cy="369332"/>
            </a:xfrm>
            <a:prstGeom prst="rect">
              <a:avLst/>
            </a:prstGeom>
            <a:noFill/>
          </p:spPr>
          <p:txBody>
            <a:bodyPr wrap="square" rtlCol="0">
              <a:spAutoFit/>
            </a:bodyPr>
            <a:lstStyle/>
            <a:p>
              <a:r>
                <a:rPr lang="da-DK" b="1" dirty="0">
                  <a:latin typeface="Georgia"/>
                  <a:cs typeface="Georgia"/>
                </a:rPr>
                <a:t>Hard to </a:t>
              </a:r>
              <a:r>
                <a:rPr lang="da-DK" b="1" dirty="0" err="1">
                  <a:latin typeface="Georgia"/>
                  <a:cs typeface="Georgia"/>
                </a:rPr>
                <a:t>solve</a:t>
              </a:r>
              <a:endParaRPr lang="da-DK" b="1" dirty="0">
                <a:latin typeface="Georgia"/>
                <a:cs typeface="Georgia"/>
              </a:endParaRPr>
            </a:p>
          </p:txBody>
        </p:sp>
      </p:grpSp>
    </p:spTree>
    <p:extLst>
      <p:ext uri="{BB962C8B-B14F-4D97-AF65-F5344CB8AC3E}">
        <p14:creationId xmlns:p14="http://schemas.microsoft.com/office/powerpoint/2010/main" val="30083979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da-DK" dirty="0"/>
              <a:t>How do </a:t>
            </a:r>
            <a:r>
              <a:rPr lang="da-DK" dirty="0" err="1"/>
              <a:t>we</a:t>
            </a:r>
            <a:r>
              <a:rPr lang="da-DK" dirty="0"/>
              <a:t> </a:t>
            </a:r>
            <a:r>
              <a:rPr lang="da-DK" dirty="0" err="1"/>
              <a:t>get</a:t>
            </a:r>
            <a:r>
              <a:rPr lang="da-DK" dirty="0"/>
              <a:t> </a:t>
            </a:r>
            <a:r>
              <a:rPr lang="da-DK" dirty="0" err="1"/>
              <a:t>better</a:t>
            </a:r>
            <a:r>
              <a:rPr lang="da-DK" dirty="0"/>
              <a:t> at…?</a:t>
            </a:r>
          </a:p>
        </p:txBody>
      </p:sp>
      <p:sp>
        <p:nvSpPr>
          <p:cNvPr id="3" name="Platshållare för innehåll 2"/>
          <p:cNvSpPr>
            <a:spLocks noGrp="1"/>
          </p:cNvSpPr>
          <p:nvPr>
            <p:ph idx="1"/>
          </p:nvPr>
        </p:nvSpPr>
        <p:spPr/>
        <p:txBody>
          <a:bodyPr/>
          <a:lstStyle/>
          <a:p>
            <a:r>
              <a:rPr lang="en-US" dirty="0"/>
              <a:t>[Insert the chosen 3 to 5 ‘problems’. This is done during the lesson]</a:t>
            </a:r>
          </a:p>
          <a:p>
            <a:endParaRPr lang="da-DK" dirty="0"/>
          </a:p>
          <a:p>
            <a:pPr marL="0" indent="0">
              <a:buNone/>
            </a:pPr>
            <a:endParaRPr lang="da-DK" dirty="0"/>
          </a:p>
        </p:txBody>
      </p:sp>
      <p:sp>
        <p:nvSpPr>
          <p:cNvPr id="5" name="Tekstfelt 4"/>
          <p:cNvSpPr txBox="1"/>
          <p:nvPr/>
        </p:nvSpPr>
        <p:spPr>
          <a:xfrm>
            <a:off x="3354497" y="2012918"/>
            <a:ext cx="184666" cy="369332"/>
          </a:xfrm>
          <a:prstGeom prst="rect">
            <a:avLst/>
          </a:prstGeom>
          <a:noFill/>
        </p:spPr>
        <p:txBody>
          <a:bodyPr wrap="none" rtlCol="0">
            <a:spAutoFit/>
          </a:bodyPr>
          <a:lstStyle/>
          <a:p>
            <a:endParaRPr lang="da-DK" dirty="0"/>
          </a:p>
        </p:txBody>
      </p:sp>
    </p:spTree>
    <p:extLst>
      <p:ext uri="{BB962C8B-B14F-4D97-AF65-F5344CB8AC3E}">
        <p14:creationId xmlns:p14="http://schemas.microsoft.com/office/powerpoint/2010/main" val="37356018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title"/>
          </p:nvPr>
        </p:nvSpPr>
        <p:spPr>
          <a:xfrm>
            <a:off x="372139" y="567550"/>
            <a:ext cx="8601739" cy="584737"/>
          </a:xfrm>
        </p:spPr>
        <p:txBody>
          <a:bodyPr/>
          <a:lstStyle/>
          <a:p>
            <a:r>
              <a:rPr lang="da-DK" altLang="da-DK" dirty="0"/>
              <a:t>The </a:t>
            </a:r>
            <a:r>
              <a:rPr lang="da-DK" altLang="da-DK" dirty="0" err="1"/>
              <a:t>lesson</a:t>
            </a:r>
            <a:r>
              <a:rPr lang="da-DK" altLang="da-DK" dirty="0"/>
              <a:t> plan is over – </a:t>
            </a:r>
            <a:r>
              <a:rPr lang="da-DK" altLang="da-DK" dirty="0" err="1"/>
              <a:t>what</a:t>
            </a:r>
            <a:r>
              <a:rPr lang="da-DK" altLang="da-DK" dirty="0"/>
              <a:t> </a:t>
            </a:r>
            <a:r>
              <a:rPr lang="da-DK" altLang="da-DK" dirty="0" err="1"/>
              <a:t>now</a:t>
            </a:r>
            <a:r>
              <a:rPr lang="da-DK" altLang="da-DK" dirty="0"/>
              <a:t>?</a:t>
            </a:r>
            <a:endParaRPr lang="da-DK" dirty="0"/>
          </a:p>
        </p:txBody>
      </p:sp>
      <p:pic>
        <p:nvPicPr>
          <p:cNvPr id="10" name="Platshållare för innehåll 9"/>
          <p:cNvPicPr>
            <a:picLocks noGrp="1" noChangeAspect="1"/>
          </p:cNvPicPr>
          <p:nvPr>
            <p:ph sz="quarter" idx="16"/>
          </p:nvPr>
        </p:nvPicPr>
        <p:blipFill>
          <a:blip r:embed="rId3" cstate="screen">
            <a:extLst>
              <a:ext uri="{28A0092B-C50C-407E-A947-70E740481C1C}">
                <a14:useLocalDpi xmlns:a14="http://schemas.microsoft.com/office/drawing/2010/main"/>
              </a:ext>
            </a:extLst>
          </a:blip>
          <a:stretch>
            <a:fillRect/>
          </a:stretch>
        </p:blipFill>
        <p:spPr>
          <a:xfrm>
            <a:off x="2408476" y="2052238"/>
            <a:ext cx="3992323" cy="2661549"/>
          </a:xfrm>
        </p:spPr>
      </p:pic>
    </p:spTree>
    <p:extLst>
      <p:ext uri="{BB962C8B-B14F-4D97-AF65-F5344CB8AC3E}">
        <p14:creationId xmlns:p14="http://schemas.microsoft.com/office/powerpoint/2010/main" val="2355854273"/>
      </p:ext>
    </p:extLst>
  </p:cSld>
  <p:clrMapOvr>
    <a:masterClrMapping/>
  </p:clrMapOvr>
</p:sld>
</file>

<file path=ppt/theme/theme1.xml><?xml version="1.0" encoding="utf-8"?>
<a:theme xmlns:a="http://schemas.openxmlformats.org/drawingml/2006/main" name="Netwerk_Ppt_skabelon_le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unktopstilling grøn cirkel">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Netwerk_Ppt_skabelon_leg</Template>
  <TotalTime>3352</TotalTime>
  <Words>1478</Words>
  <Application>Microsoft Macintosh PowerPoint</Application>
  <PresentationFormat>Skærmshow (4:3)</PresentationFormat>
  <Paragraphs>75</Paragraphs>
  <Slides>7</Slides>
  <Notes>7</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7</vt:i4>
      </vt:variant>
    </vt:vector>
  </HeadingPairs>
  <TitlesOfParts>
    <vt:vector size="13" baseType="lpstr">
      <vt:lpstr>Arial</vt:lpstr>
      <vt:lpstr>Calibri</vt:lpstr>
      <vt:lpstr>Georgia</vt:lpstr>
      <vt:lpstr>Helvetica Light</vt:lpstr>
      <vt:lpstr>Times New Roman</vt:lpstr>
      <vt:lpstr>Netwerk_Ppt_skabelon_leg</vt:lpstr>
      <vt:lpstr>PowerPoint-præsentation</vt:lpstr>
      <vt:lpstr>Class culture III</vt:lpstr>
      <vt:lpstr>Here it’s going well!</vt:lpstr>
      <vt:lpstr>How you answered…</vt:lpstr>
      <vt:lpstr>What can we improve?</vt:lpstr>
      <vt:lpstr>How do we get better at…?</vt:lpstr>
      <vt:lpstr>The lesson plan is over – what now?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Rillo</dc:creator>
  <cp:lastModifiedBy>Camilla Lund Mikkelsen</cp:lastModifiedBy>
  <cp:revision>158</cp:revision>
  <cp:lastPrinted>2014-05-22T08:09:42Z</cp:lastPrinted>
  <dcterms:created xsi:type="dcterms:W3CDTF">2012-05-05T12:10:20Z</dcterms:created>
  <dcterms:modified xsi:type="dcterms:W3CDTF">2020-08-05T15:10:48Z</dcterms:modified>
</cp:coreProperties>
</file>