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84" r:id="rId2"/>
    <p:sldId id="305" r:id="rId3"/>
    <p:sldId id="294" r:id="rId4"/>
    <p:sldId id="307" r:id="rId5"/>
    <p:sldId id="308" r:id="rId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4E39"/>
    <a:srgbClr val="393035"/>
    <a:srgbClr val="D7372C"/>
    <a:srgbClr val="B0AB0A"/>
    <a:srgbClr val="727271"/>
    <a:srgbClr val="DCD023"/>
    <a:srgbClr val="FE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08" autoAdjust="0"/>
  </p:normalViewPr>
  <p:slideViewPr>
    <p:cSldViewPr snapToGrid="0" snapToObjects="1">
      <p:cViewPr>
        <p:scale>
          <a:sx n="90" d="100"/>
          <a:sy n="90" d="100"/>
        </p:scale>
        <p:origin x="-2244" y="48"/>
      </p:cViewPr>
      <p:guideLst>
        <p:guide orient="horz" pos="3608"/>
        <p:guide orient="horz" pos="431"/>
        <p:guide orient="horz" pos="1248"/>
        <p:guide orient="horz" pos="772"/>
        <p:guide pos="568"/>
        <p:guide pos="2701"/>
        <p:guide pos="5292"/>
        <p:guide pos="2945"/>
        <p:guide pos="441"/>
      </p:guideLst>
    </p:cSldViewPr>
  </p:slideViewPr>
  <p:notesTextViewPr>
    <p:cViewPr>
      <p:scale>
        <a:sx n="100" d="100"/>
        <a:sy n="100" d="100"/>
      </p:scale>
      <p:origin x="6" y="36"/>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14A67A-10E0-40B2-8307-2474CE175E76}" type="datetimeFigureOut">
              <a:rPr lang="da-DK"/>
              <a:pPr>
                <a:defRPr/>
              </a:pPr>
              <a:t>02-08-2017</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B7650-62D2-495D-A20C-949D1150E32E}" type="slidenum">
              <a:rPr lang="da-DK"/>
              <a:pPr>
                <a:defRPr/>
              </a:pPr>
              <a:t>‹nr.›</a:t>
            </a:fld>
            <a:endParaRPr lang="da-DK"/>
          </a:p>
        </p:txBody>
      </p:sp>
    </p:spTree>
    <p:extLst>
      <p:ext uri="{BB962C8B-B14F-4D97-AF65-F5344CB8AC3E}">
        <p14:creationId xmlns:p14="http://schemas.microsoft.com/office/powerpoint/2010/main" val="557227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err="1" smtClean="0"/>
              <a:t>Lesson</a:t>
            </a:r>
            <a:r>
              <a:rPr lang="da-DK" altLang="da-DK" dirty="0" smtClean="0"/>
              <a:t> 4</a:t>
            </a:r>
          </a:p>
          <a:p>
            <a:pPr marL="0" marR="0" indent="0" algn="l" defTabSz="914400" rtl="0" eaLnBrk="0" fontAlgn="base" latinLnBrk="0" hangingPunct="0">
              <a:lnSpc>
                <a:spcPct val="100000"/>
              </a:lnSpc>
              <a:spcBef>
                <a:spcPct val="30000"/>
              </a:spcBef>
              <a:spcAft>
                <a:spcPct val="0"/>
              </a:spcAft>
              <a:buClrTx/>
              <a:buSzTx/>
              <a:buFontTx/>
              <a:buNone/>
              <a:tabLst/>
              <a:defRPr/>
            </a:pPr>
            <a:r>
              <a:rPr lang="da-DK" altLang="da-DK" dirty="0" smtClean="0"/>
              <a:t>The </a:t>
            </a:r>
            <a:r>
              <a:rPr lang="da-DK" altLang="da-DK" dirty="0" err="1" smtClean="0"/>
              <a:t>aim</a:t>
            </a:r>
            <a:r>
              <a:rPr lang="da-DK" altLang="da-DK" dirty="0" smtClean="0"/>
              <a:t> of </a:t>
            </a:r>
            <a:r>
              <a:rPr lang="da-DK" altLang="da-DK" dirty="0" err="1" smtClean="0"/>
              <a:t>lesson</a:t>
            </a:r>
            <a:r>
              <a:rPr lang="da-DK" altLang="da-DK" baseline="0" dirty="0" smtClean="0"/>
              <a:t> 4 is to support the students to </a:t>
            </a:r>
            <a:r>
              <a:rPr lang="da-DK" altLang="da-DK" baseline="0" dirty="0" err="1" smtClean="0"/>
              <a:t>seek</a:t>
            </a:r>
            <a:r>
              <a:rPr lang="da-DK" altLang="da-DK" baseline="0" dirty="0" smtClean="0"/>
              <a:t> </a:t>
            </a:r>
            <a:r>
              <a:rPr lang="da-DK" altLang="da-DK" baseline="0" dirty="0" err="1" smtClean="0"/>
              <a:t>help</a:t>
            </a:r>
            <a:r>
              <a:rPr lang="da-DK" altLang="da-DK" baseline="0" dirty="0" smtClean="0"/>
              <a:t>, if problems </a:t>
            </a:r>
            <a:r>
              <a:rPr lang="da-DK" altLang="da-DK" baseline="0" dirty="0" err="1" smtClean="0"/>
              <a:t>should</a:t>
            </a:r>
            <a:r>
              <a:rPr lang="da-DK" altLang="da-DK" baseline="0" dirty="0" smtClean="0"/>
              <a:t> </a:t>
            </a:r>
            <a:r>
              <a:rPr lang="da-DK" altLang="da-DK" baseline="0" dirty="0" err="1" smtClean="0"/>
              <a:t>arise</a:t>
            </a:r>
            <a:r>
              <a:rPr lang="da-DK" altLang="da-DK" baseline="0" dirty="0" smtClean="0"/>
              <a:t>, as </a:t>
            </a:r>
            <a:r>
              <a:rPr lang="da-DK" altLang="da-DK" baseline="0" dirty="0" err="1" smtClean="0"/>
              <a:t>well</a:t>
            </a:r>
            <a:r>
              <a:rPr lang="da-DK" altLang="da-DK" baseline="0" dirty="0" smtClean="0"/>
              <a:t> as </a:t>
            </a:r>
            <a:r>
              <a:rPr lang="da-DK" altLang="da-DK" baseline="0" dirty="0" err="1" smtClean="0"/>
              <a:t>make</a:t>
            </a:r>
            <a:r>
              <a:rPr lang="da-DK" altLang="da-DK" baseline="0" dirty="0" smtClean="0"/>
              <a:t> the students </a:t>
            </a:r>
            <a:r>
              <a:rPr lang="da-DK" altLang="da-DK" baseline="0" dirty="0" err="1" smtClean="0"/>
              <a:t>conscious</a:t>
            </a:r>
            <a:r>
              <a:rPr lang="da-DK" altLang="da-DK" baseline="0" dirty="0" smtClean="0"/>
              <a:t> of </a:t>
            </a:r>
            <a:r>
              <a:rPr lang="da-DK" altLang="da-DK" baseline="0" dirty="0" err="1" smtClean="0"/>
              <a:t>what</a:t>
            </a:r>
            <a:r>
              <a:rPr lang="da-DK" altLang="da-DK" baseline="0" dirty="0" smtClean="0"/>
              <a:t> </a:t>
            </a:r>
            <a:r>
              <a:rPr lang="da-DK" altLang="da-DK" baseline="0" dirty="0" err="1" smtClean="0"/>
              <a:t>can</a:t>
            </a:r>
            <a:r>
              <a:rPr lang="da-DK" altLang="da-DK" baseline="0" dirty="0" smtClean="0"/>
              <a:t> </a:t>
            </a:r>
            <a:r>
              <a:rPr lang="da-DK" altLang="da-DK" baseline="0" dirty="0" err="1" smtClean="0"/>
              <a:t>be</a:t>
            </a:r>
            <a:r>
              <a:rPr lang="da-DK" altLang="da-DK" baseline="0" dirty="0" smtClean="0"/>
              <a:t> done on </a:t>
            </a:r>
            <a:r>
              <a:rPr lang="da-DK" altLang="da-DK" baseline="0" dirty="0" err="1" smtClean="0"/>
              <a:t>different</a:t>
            </a:r>
            <a:r>
              <a:rPr lang="da-DK" altLang="da-DK" baseline="0" dirty="0" smtClean="0"/>
              <a:t> </a:t>
            </a:r>
            <a:r>
              <a:rPr lang="da-DK" altLang="da-DK" baseline="0" dirty="0" err="1" smtClean="0"/>
              <a:t>levels</a:t>
            </a:r>
            <a:r>
              <a:rPr lang="da-DK" altLang="da-DK" baseline="0" dirty="0" smtClean="0"/>
              <a:t> – </a:t>
            </a:r>
            <a:r>
              <a:rPr lang="da-DK" altLang="da-DK" baseline="0" dirty="0" err="1" smtClean="0"/>
              <a:t>individually</a:t>
            </a:r>
            <a:r>
              <a:rPr lang="da-DK" altLang="da-DK" baseline="0" dirty="0" smtClean="0"/>
              <a:t>, in </a:t>
            </a:r>
            <a:r>
              <a:rPr lang="da-DK" altLang="da-DK" baseline="0" dirty="0" err="1" smtClean="0"/>
              <a:t>class</a:t>
            </a:r>
            <a:r>
              <a:rPr lang="da-DK" altLang="da-DK" baseline="0" dirty="0" smtClean="0"/>
              <a:t>, at </a:t>
            </a:r>
            <a:r>
              <a:rPr lang="da-DK" altLang="da-DK" baseline="0" dirty="0" err="1" smtClean="0"/>
              <a:t>school</a:t>
            </a:r>
            <a:r>
              <a:rPr lang="da-DK" altLang="da-DK" baseline="0" dirty="0" smtClean="0"/>
              <a:t>, and in society, to </a:t>
            </a:r>
            <a:r>
              <a:rPr lang="da-DK" altLang="da-DK" baseline="0" dirty="0" err="1" smtClean="0"/>
              <a:t>prevent</a:t>
            </a:r>
            <a:r>
              <a:rPr lang="da-DK" altLang="da-DK" baseline="0" dirty="0" smtClean="0"/>
              <a:t> long-term </a:t>
            </a:r>
            <a:r>
              <a:rPr lang="da-DK" altLang="da-DK" baseline="0" dirty="0" err="1" smtClean="0"/>
              <a:t>loneliness</a:t>
            </a:r>
            <a:r>
              <a:rPr lang="da-DK" altLang="da-DK"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altLang="da-DK" dirty="0" smtClean="0"/>
          </a:p>
          <a:p>
            <a:r>
              <a:rPr lang="da-DK" altLang="da-DK" dirty="0" smtClean="0"/>
              <a:t>Far </a:t>
            </a:r>
            <a:r>
              <a:rPr lang="da-DK" altLang="da-DK" dirty="0" err="1" smtClean="0"/>
              <a:t>too</a:t>
            </a:r>
            <a:r>
              <a:rPr lang="da-DK" altLang="da-DK" dirty="0" smtClean="0"/>
              <a:t> </a:t>
            </a:r>
            <a:r>
              <a:rPr lang="da-DK" altLang="da-DK" dirty="0" err="1" smtClean="0"/>
              <a:t>many</a:t>
            </a:r>
            <a:r>
              <a:rPr lang="da-DK" altLang="da-DK" dirty="0" smtClean="0"/>
              <a:t> </a:t>
            </a:r>
            <a:r>
              <a:rPr lang="da-DK" altLang="da-DK" dirty="0" err="1" smtClean="0"/>
              <a:t>young</a:t>
            </a:r>
            <a:r>
              <a:rPr lang="da-DK" altLang="da-DK" dirty="0" smtClean="0"/>
              <a:t> </a:t>
            </a:r>
            <a:r>
              <a:rPr lang="da-DK" altLang="da-DK" dirty="0" err="1" smtClean="0"/>
              <a:t>people</a:t>
            </a:r>
            <a:r>
              <a:rPr lang="da-DK" altLang="da-DK" dirty="0" smtClean="0"/>
              <a:t> </a:t>
            </a:r>
            <a:r>
              <a:rPr lang="da-DK" altLang="da-DK" dirty="0" err="1" smtClean="0"/>
              <a:t>walk</a:t>
            </a:r>
            <a:r>
              <a:rPr lang="da-DK" altLang="da-DK" dirty="0" smtClean="0"/>
              <a:t> </a:t>
            </a:r>
            <a:r>
              <a:rPr lang="da-DK" altLang="da-DK" dirty="0" err="1" smtClean="0"/>
              <a:t>around</a:t>
            </a:r>
            <a:r>
              <a:rPr lang="da-DK" altLang="da-DK" dirty="0" smtClean="0"/>
              <a:t> with problems </a:t>
            </a:r>
            <a:r>
              <a:rPr lang="da-DK" altLang="da-DK" dirty="0" err="1" smtClean="0"/>
              <a:t>that</a:t>
            </a:r>
            <a:r>
              <a:rPr lang="da-DK" altLang="da-DK" dirty="0" smtClean="0"/>
              <a:t> </a:t>
            </a:r>
            <a:r>
              <a:rPr lang="da-DK" altLang="da-DK" dirty="0" err="1" smtClean="0"/>
              <a:t>they</a:t>
            </a:r>
            <a:r>
              <a:rPr lang="da-DK" altLang="da-DK" dirty="0" smtClean="0"/>
              <a:t> </a:t>
            </a:r>
            <a:r>
              <a:rPr lang="da-DK" altLang="da-DK" dirty="0" err="1" smtClean="0"/>
              <a:t>keep</a:t>
            </a:r>
            <a:r>
              <a:rPr lang="da-DK" altLang="da-DK" dirty="0" smtClean="0"/>
              <a:t> to themselves.</a:t>
            </a:r>
          </a:p>
          <a:p>
            <a:endParaRPr lang="da-DK" altLang="da-DK" dirty="0" smtClean="0"/>
          </a:p>
          <a:p>
            <a:r>
              <a:rPr lang="da-DK" altLang="da-DK" dirty="0" err="1" smtClean="0"/>
              <a:t>Sometimes</a:t>
            </a:r>
            <a:r>
              <a:rPr lang="da-DK" altLang="da-DK" baseline="0" dirty="0" smtClean="0"/>
              <a:t> it is </a:t>
            </a:r>
            <a:r>
              <a:rPr lang="da-DK" altLang="da-DK" baseline="0" dirty="0" err="1" smtClean="0"/>
              <a:t>because</a:t>
            </a:r>
            <a:r>
              <a:rPr lang="da-DK" altLang="da-DK" baseline="0" dirty="0" smtClean="0"/>
              <a:t> </a:t>
            </a:r>
            <a:r>
              <a:rPr lang="da-DK" altLang="da-DK" baseline="0" dirty="0" err="1" smtClean="0"/>
              <a:t>they</a:t>
            </a:r>
            <a:r>
              <a:rPr lang="da-DK" altLang="da-DK" baseline="0" dirty="0" smtClean="0"/>
              <a:t> </a:t>
            </a:r>
            <a:r>
              <a:rPr lang="da-DK" altLang="da-DK" baseline="0" dirty="0" err="1" smtClean="0"/>
              <a:t>are</a:t>
            </a:r>
            <a:r>
              <a:rPr lang="da-DK" altLang="da-DK" baseline="0" dirty="0" smtClean="0"/>
              <a:t> </a:t>
            </a:r>
            <a:r>
              <a:rPr lang="da-DK" altLang="da-DK" baseline="0" dirty="0" err="1" smtClean="0"/>
              <a:t>ashamed</a:t>
            </a:r>
            <a:r>
              <a:rPr lang="da-DK" altLang="da-DK" baseline="0" dirty="0" smtClean="0"/>
              <a:t>, </a:t>
            </a:r>
            <a:r>
              <a:rPr lang="da-DK" altLang="da-DK" baseline="0" dirty="0" err="1" smtClean="0"/>
              <a:t>sometimes</a:t>
            </a:r>
            <a:r>
              <a:rPr lang="da-DK" altLang="da-DK" baseline="0" dirty="0" smtClean="0"/>
              <a:t> it is </a:t>
            </a:r>
            <a:r>
              <a:rPr lang="da-DK" altLang="da-DK" baseline="0" dirty="0" err="1" smtClean="0"/>
              <a:t>because</a:t>
            </a:r>
            <a:r>
              <a:rPr lang="da-DK" altLang="da-DK" baseline="0" dirty="0" smtClean="0"/>
              <a:t> </a:t>
            </a:r>
            <a:r>
              <a:rPr lang="da-DK" altLang="da-DK" baseline="0" dirty="0" err="1" smtClean="0"/>
              <a:t>they</a:t>
            </a:r>
            <a:r>
              <a:rPr lang="da-DK" altLang="da-DK" baseline="0" dirty="0" smtClean="0"/>
              <a:t> </a:t>
            </a:r>
            <a:r>
              <a:rPr lang="da-DK" altLang="da-DK" baseline="0" dirty="0" err="1" smtClean="0"/>
              <a:t>thing</a:t>
            </a:r>
            <a:r>
              <a:rPr lang="da-DK" altLang="da-DK" baseline="0" dirty="0" smtClean="0"/>
              <a:t> </a:t>
            </a:r>
            <a:r>
              <a:rPr lang="da-DK" altLang="da-DK" baseline="0" dirty="0" err="1" smtClean="0"/>
              <a:t>they</a:t>
            </a:r>
            <a:r>
              <a:rPr lang="da-DK" altLang="da-DK" baseline="0" dirty="0" smtClean="0"/>
              <a:t> </a:t>
            </a:r>
            <a:r>
              <a:rPr lang="da-DK" altLang="da-DK" baseline="0" dirty="0" err="1" smtClean="0"/>
              <a:t>should</a:t>
            </a:r>
            <a:r>
              <a:rPr lang="da-DK" altLang="da-DK" baseline="0" dirty="0" smtClean="0"/>
              <a:t> </a:t>
            </a:r>
            <a:r>
              <a:rPr lang="da-DK" altLang="da-DK" baseline="0" dirty="0" err="1" smtClean="0"/>
              <a:t>be</a:t>
            </a:r>
            <a:r>
              <a:rPr lang="da-DK" altLang="da-DK" baseline="0" dirty="0" smtClean="0"/>
              <a:t> </a:t>
            </a:r>
            <a:r>
              <a:rPr lang="da-DK" altLang="da-DK" baseline="0" dirty="0" err="1" smtClean="0"/>
              <a:t>able</a:t>
            </a:r>
            <a:r>
              <a:rPr lang="da-DK" altLang="da-DK" baseline="0" dirty="0" smtClean="0"/>
              <a:t> to deal with it </a:t>
            </a:r>
            <a:r>
              <a:rPr lang="da-DK" altLang="da-DK" baseline="0" dirty="0" err="1" smtClean="0"/>
              <a:t>alone</a:t>
            </a:r>
            <a:r>
              <a:rPr lang="da-DK" altLang="da-DK" baseline="0" dirty="0" smtClean="0"/>
              <a:t>, and </a:t>
            </a:r>
            <a:r>
              <a:rPr lang="da-DK" altLang="da-DK" baseline="0" dirty="0" err="1" smtClean="0"/>
              <a:t>sometimes</a:t>
            </a:r>
            <a:r>
              <a:rPr lang="da-DK" altLang="da-DK" baseline="0" dirty="0" smtClean="0"/>
              <a:t> it is </a:t>
            </a:r>
            <a:r>
              <a:rPr lang="da-DK" altLang="da-DK" baseline="0" dirty="0" err="1" smtClean="0"/>
              <a:t>because</a:t>
            </a:r>
            <a:r>
              <a:rPr lang="da-DK" altLang="da-DK" baseline="0" dirty="0" smtClean="0"/>
              <a:t> </a:t>
            </a:r>
            <a:r>
              <a:rPr lang="da-DK" altLang="da-DK" baseline="0" dirty="0" err="1" smtClean="0"/>
              <a:t>they</a:t>
            </a:r>
            <a:r>
              <a:rPr lang="da-DK" altLang="da-DK" baseline="0" dirty="0" smtClean="0"/>
              <a:t> do not know </a:t>
            </a:r>
            <a:r>
              <a:rPr lang="da-DK" altLang="da-DK" baseline="0" dirty="0" err="1" smtClean="0"/>
              <a:t>how</a:t>
            </a:r>
            <a:r>
              <a:rPr lang="da-DK" altLang="da-DK" baseline="0" dirty="0" smtClean="0"/>
              <a:t> </a:t>
            </a:r>
            <a:r>
              <a:rPr lang="da-DK" altLang="da-DK" baseline="0" dirty="0" err="1" smtClean="0"/>
              <a:t>they</a:t>
            </a:r>
            <a:r>
              <a:rPr lang="da-DK" altLang="da-DK" baseline="0" dirty="0" smtClean="0"/>
              <a:t> </a:t>
            </a:r>
            <a:r>
              <a:rPr lang="da-DK" altLang="da-DK" baseline="0" dirty="0" err="1" smtClean="0"/>
              <a:t>should</a:t>
            </a:r>
            <a:r>
              <a:rPr lang="da-DK" altLang="da-DK" baseline="0" dirty="0" smtClean="0"/>
              <a:t> ask for </a:t>
            </a:r>
            <a:r>
              <a:rPr lang="da-DK" altLang="da-DK" baseline="0" dirty="0" err="1" smtClean="0"/>
              <a:t>help</a:t>
            </a:r>
            <a:r>
              <a:rPr lang="da-DK" altLang="da-DK" baseline="0" dirty="0" smtClean="0"/>
              <a:t> – or </a:t>
            </a:r>
            <a:r>
              <a:rPr lang="da-DK" altLang="da-DK" baseline="0" dirty="0" err="1" smtClean="0"/>
              <a:t>where</a:t>
            </a:r>
            <a:r>
              <a:rPr lang="da-DK" altLang="da-DK" baseline="0" dirty="0" smtClean="0"/>
              <a:t> </a:t>
            </a:r>
            <a:r>
              <a:rPr lang="da-DK" altLang="da-DK" baseline="0" dirty="0" err="1" smtClean="0"/>
              <a:t>they</a:t>
            </a:r>
            <a:r>
              <a:rPr lang="da-DK" altLang="da-DK" baseline="0" dirty="0" smtClean="0"/>
              <a:t> </a:t>
            </a:r>
            <a:r>
              <a:rPr lang="da-DK" altLang="da-DK" baseline="0" dirty="0" err="1" smtClean="0"/>
              <a:t>can</a:t>
            </a:r>
            <a:r>
              <a:rPr lang="da-DK" altLang="da-DK" baseline="0" dirty="0" smtClean="0"/>
              <a:t> ask for </a:t>
            </a:r>
            <a:r>
              <a:rPr lang="da-DK" altLang="da-DK" baseline="0" dirty="0" err="1" smtClean="0"/>
              <a:t>help</a:t>
            </a:r>
            <a:r>
              <a:rPr lang="da-DK" altLang="da-DK" baseline="0" dirty="0" smtClean="0"/>
              <a:t>.</a:t>
            </a:r>
            <a:endParaRPr lang="da-DK" altLang="da-DK" dirty="0" smtClean="0"/>
          </a:p>
          <a:p>
            <a:endParaRPr lang="da-DK" altLang="da-DK" dirty="0" smtClean="0"/>
          </a:p>
          <a:p>
            <a:r>
              <a:rPr lang="da-DK" altLang="da-DK" dirty="0" smtClean="0"/>
              <a:t>It is </a:t>
            </a:r>
            <a:r>
              <a:rPr lang="da-DK" altLang="da-DK" dirty="0" err="1" smtClean="0"/>
              <a:t>important</a:t>
            </a:r>
            <a:r>
              <a:rPr lang="da-DK" altLang="da-DK" dirty="0" smtClean="0"/>
              <a:t> </a:t>
            </a:r>
            <a:r>
              <a:rPr lang="da-DK" altLang="da-DK" dirty="0" err="1" smtClean="0"/>
              <a:t>that</a:t>
            </a:r>
            <a:r>
              <a:rPr lang="da-DK" altLang="da-DK" dirty="0" smtClean="0"/>
              <a:t> </a:t>
            </a:r>
            <a:r>
              <a:rPr lang="da-DK" altLang="da-DK" dirty="0" err="1" smtClean="0"/>
              <a:t>one</a:t>
            </a:r>
            <a:r>
              <a:rPr lang="da-DK" altLang="da-DK" dirty="0" smtClean="0"/>
              <a:t> </a:t>
            </a:r>
            <a:r>
              <a:rPr lang="da-DK" altLang="da-DK" dirty="0" err="1" smtClean="0"/>
              <a:t>seeks</a:t>
            </a:r>
            <a:r>
              <a:rPr lang="da-DK" altLang="da-DK" dirty="0" smtClean="0"/>
              <a:t> </a:t>
            </a:r>
            <a:r>
              <a:rPr lang="da-DK" altLang="da-DK" dirty="0" err="1" smtClean="0"/>
              <a:t>help</a:t>
            </a:r>
            <a:r>
              <a:rPr lang="da-DK" altLang="da-DK" dirty="0" smtClean="0"/>
              <a:t> if </a:t>
            </a:r>
            <a:r>
              <a:rPr lang="da-DK" altLang="da-DK" dirty="0" err="1" smtClean="0"/>
              <a:t>one</a:t>
            </a:r>
            <a:r>
              <a:rPr lang="da-DK" altLang="da-DK" dirty="0" smtClean="0"/>
              <a:t> is not </a:t>
            </a:r>
            <a:r>
              <a:rPr lang="da-DK" altLang="da-DK" dirty="0" err="1" smtClean="0"/>
              <a:t>doing</a:t>
            </a:r>
            <a:r>
              <a:rPr lang="da-DK" altLang="da-DK" dirty="0" smtClean="0"/>
              <a:t> </a:t>
            </a:r>
            <a:r>
              <a:rPr lang="da-DK" altLang="da-DK" dirty="0" err="1" smtClean="0"/>
              <a:t>well</a:t>
            </a:r>
            <a:r>
              <a:rPr lang="da-DK" altLang="da-DK" dirty="0" smtClean="0"/>
              <a:t>. One </a:t>
            </a:r>
            <a:r>
              <a:rPr lang="da-DK" altLang="da-DK" dirty="0" err="1" smtClean="0"/>
              <a:t>should</a:t>
            </a:r>
            <a:r>
              <a:rPr lang="da-DK" altLang="da-DK" dirty="0" smtClean="0"/>
              <a:t> not </a:t>
            </a:r>
            <a:r>
              <a:rPr lang="da-DK" altLang="da-DK" dirty="0" err="1" smtClean="0"/>
              <a:t>continue</a:t>
            </a:r>
            <a:r>
              <a:rPr lang="da-DK" altLang="da-DK" dirty="0" smtClean="0"/>
              <a:t> in the same situation, if </a:t>
            </a:r>
            <a:r>
              <a:rPr lang="da-DK" altLang="da-DK" dirty="0" err="1" smtClean="0"/>
              <a:t>one</a:t>
            </a:r>
            <a:r>
              <a:rPr lang="da-DK" altLang="da-DK" dirty="0" smtClean="0"/>
              <a:t> </a:t>
            </a:r>
            <a:r>
              <a:rPr lang="da-DK" altLang="da-DK" dirty="0" err="1" smtClean="0"/>
              <a:t>cannot</a:t>
            </a:r>
            <a:r>
              <a:rPr lang="da-DK" altLang="da-DK" dirty="0" smtClean="0"/>
              <a:t> </a:t>
            </a:r>
            <a:r>
              <a:rPr lang="da-DK" altLang="da-DK" dirty="0" err="1" smtClean="0"/>
              <a:t>cope</a:t>
            </a:r>
            <a:r>
              <a:rPr lang="da-DK" altLang="da-DK" dirty="0" smtClean="0"/>
              <a:t> with it</a:t>
            </a:r>
            <a:r>
              <a:rPr lang="da-DK" altLang="da-DK" baseline="0" dirty="0" smtClean="0"/>
              <a:t> – and it is </a:t>
            </a:r>
            <a:r>
              <a:rPr lang="da-DK" altLang="da-DK" baseline="0" dirty="0" err="1" smtClean="0"/>
              <a:t>completely</a:t>
            </a:r>
            <a:r>
              <a:rPr lang="da-DK" altLang="da-DK" baseline="0" dirty="0" smtClean="0"/>
              <a:t> fair </a:t>
            </a:r>
            <a:r>
              <a:rPr lang="da-DK" altLang="da-DK" baseline="0" dirty="0" err="1" smtClean="0"/>
              <a:t>that</a:t>
            </a:r>
            <a:r>
              <a:rPr lang="da-DK" altLang="da-DK" baseline="0" dirty="0" smtClean="0"/>
              <a:t> </a:t>
            </a:r>
            <a:r>
              <a:rPr lang="da-DK" altLang="da-DK" baseline="0" dirty="0" err="1" smtClean="0"/>
              <a:t>there</a:t>
            </a:r>
            <a:r>
              <a:rPr lang="da-DK" altLang="da-DK" baseline="0" dirty="0" smtClean="0"/>
              <a:t> </a:t>
            </a:r>
            <a:r>
              <a:rPr lang="da-DK" altLang="da-DK" baseline="0" dirty="0" err="1" smtClean="0"/>
              <a:t>are</a:t>
            </a:r>
            <a:r>
              <a:rPr lang="da-DK" altLang="da-DK" baseline="0" dirty="0" smtClean="0"/>
              <a:t> </a:t>
            </a:r>
            <a:r>
              <a:rPr lang="da-DK" altLang="da-DK" baseline="0" dirty="0" err="1" smtClean="0"/>
              <a:t>things</a:t>
            </a:r>
            <a:r>
              <a:rPr lang="da-DK" altLang="da-DK" baseline="0" dirty="0" smtClean="0"/>
              <a:t> </a:t>
            </a:r>
            <a:r>
              <a:rPr lang="da-DK" altLang="da-DK" baseline="0" dirty="0" err="1" smtClean="0"/>
              <a:t>one</a:t>
            </a:r>
            <a:r>
              <a:rPr lang="da-DK" altLang="da-DK" baseline="0" dirty="0" smtClean="0"/>
              <a:t> </a:t>
            </a:r>
            <a:r>
              <a:rPr lang="da-DK" altLang="da-DK" baseline="0" dirty="0" err="1" smtClean="0"/>
              <a:t>cannot</a:t>
            </a:r>
            <a:r>
              <a:rPr lang="da-DK" altLang="da-DK" baseline="0" dirty="0" smtClean="0"/>
              <a:t> </a:t>
            </a:r>
            <a:r>
              <a:rPr lang="da-DK" altLang="da-DK" baseline="0" dirty="0" err="1" smtClean="0"/>
              <a:t>cope</a:t>
            </a:r>
            <a:r>
              <a:rPr lang="da-DK" altLang="da-DK" baseline="0" dirty="0" smtClean="0"/>
              <a:t> with!</a:t>
            </a:r>
            <a:endParaRPr lang="da-DK" altLang="da-DK" dirty="0" smtClean="0"/>
          </a:p>
          <a:p>
            <a:endParaRPr lang="da-DK" altLang="da-DK" dirty="0" smtClean="0"/>
          </a:p>
          <a:p>
            <a:r>
              <a:rPr lang="da-DK" altLang="da-DK" dirty="0" smtClean="0"/>
              <a:t>As a </a:t>
            </a:r>
            <a:r>
              <a:rPr lang="da-DK" altLang="da-DK" dirty="0" err="1" smtClean="0"/>
              <a:t>classmate</a:t>
            </a:r>
            <a:r>
              <a:rPr lang="da-DK" altLang="da-DK" dirty="0" smtClean="0"/>
              <a:t>, </a:t>
            </a:r>
            <a:r>
              <a:rPr lang="da-DK" altLang="da-DK" dirty="0" err="1" smtClean="0"/>
              <a:t>you</a:t>
            </a:r>
            <a:r>
              <a:rPr lang="da-DK" altLang="da-DK" dirty="0" smtClean="0"/>
              <a:t> </a:t>
            </a:r>
            <a:r>
              <a:rPr lang="da-DK" altLang="da-DK" dirty="0" err="1" smtClean="0"/>
              <a:t>can</a:t>
            </a:r>
            <a:r>
              <a:rPr lang="da-DK" altLang="da-DK" dirty="0" smtClean="0"/>
              <a:t> do a </a:t>
            </a:r>
            <a:r>
              <a:rPr lang="da-DK" altLang="da-DK" dirty="0" err="1" smtClean="0"/>
              <a:t>lot</a:t>
            </a:r>
            <a:r>
              <a:rPr lang="da-DK" altLang="da-DK" dirty="0" smtClean="0"/>
              <a:t> to </a:t>
            </a:r>
            <a:r>
              <a:rPr lang="da-DK" altLang="da-DK" dirty="0" err="1" smtClean="0"/>
              <a:t>help</a:t>
            </a:r>
            <a:r>
              <a:rPr lang="da-DK" altLang="da-DK" dirty="0" smtClean="0"/>
              <a:t> </a:t>
            </a:r>
            <a:r>
              <a:rPr lang="da-DK" altLang="da-DK" dirty="0" err="1" smtClean="0"/>
              <a:t>someone</a:t>
            </a:r>
            <a:r>
              <a:rPr lang="da-DK" altLang="da-DK" dirty="0" smtClean="0"/>
              <a:t> </a:t>
            </a:r>
            <a:r>
              <a:rPr lang="da-DK" altLang="da-DK" dirty="0" err="1" smtClean="0"/>
              <a:t>who</a:t>
            </a:r>
            <a:r>
              <a:rPr lang="da-DK" altLang="da-DK" dirty="0" smtClean="0"/>
              <a:t> is not </a:t>
            </a:r>
            <a:r>
              <a:rPr lang="da-DK" altLang="da-DK" dirty="0" err="1" smtClean="0"/>
              <a:t>doing</a:t>
            </a:r>
            <a:r>
              <a:rPr lang="da-DK" altLang="da-DK" dirty="0" smtClean="0"/>
              <a:t> </a:t>
            </a:r>
            <a:r>
              <a:rPr lang="da-DK" altLang="da-DK" dirty="0" err="1" smtClean="0"/>
              <a:t>well</a:t>
            </a:r>
            <a:r>
              <a:rPr lang="da-DK" altLang="da-DK" dirty="0" smtClean="0"/>
              <a:t>. </a:t>
            </a:r>
            <a:r>
              <a:rPr lang="da-DK" altLang="da-DK" dirty="0" err="1" smtClean="0"/>
              <a:t>Classmates</a:t>
            </a:r>
            <a:r>
              <a:rPr lang="da-DK" altLang="da-DK" dirty="0" smtClean="0"/>
              <a:t> do not have a </a:t>
            </a:r>
            <a:r>
              <a:rPr lang="da-DK" altLang="da-DK" dirty="0" err="1" smtClean="0"/>
              <a:t>responsibility</a:t>
            </a:r>
            <a:r>
              <a:rPr lang="da-DK" altLang="da-DK" dirty="0" smtClean="0"/>
              <a:t> for </a:t>
            </a:r>
            <a:r>
              <a:rPr lang="da-DK" altLang="da-DK" dirty="0" err="1" smtClean="0"/>
              <a:t>each</a:t>
            </a:r>
            <a:r>
              <a:rPr lang="da-DK" altLang="da-DK" dirty="0" smtClean="0"/>
              <a:t> </a:t>
            </a:r>
            <a:r>
              <a:rPr lang="da-DK" altLang="da-DK" dirty="0" err="1" smtClean="0"/>
              <a:t>other’s</a:t>
            </a:r>
            <a:r>
              <a:rPr lang="da-DK" altLang="da-DK" dirty="0" smtClean="0"/>
              <a:t> </a:t>
            </a:r>
            <a:r>
              <a:rPr lang="da-DK" altLang="da-DK" dirty="0" err="1" smtClean="0"/>
              <a:t>well-being</a:t>
            </a:r>
            <a:r>
              <a:rPr lang="da-DK" altLang="da-DK" dirty="0" smtClean="0"/>
              <a:t>, but </a:t>
            </a:r>
            <a:r>
              <a:rPr lang="da-DK" altLang="da-DK" dirty="0" err="1" smtClean="0"/>
              <a:t>they</a:t>
            </a:r>
            <a:r>
              <a:rPr lang="da-DK" altLang="da-DK" dirty="0" smtClean="0"/>
              <a:t> have a </a:t>
            </a:r>
            <a:r>
              <a:rPr lang="da-DK" altLang="da-DK" dirty="0" err="1" smtClean="0"/>
              <a:t>responsibility</a:t>
            </a:r>
            <a:r>
              <a:rPr lang="da-DK" altLang="da-DK" dirty="0" smtClean="0"/>
              <a:t> to </a:t>
            </a:r>
            <a:r>
              <a:rPr lang="da-DK" altLang="da-DK" dirty="0" err="1" smtClean="0"/>
              <a:t>react</a:t>
            </a:r>
            <a:r>
              <a:rPr lang="da-DK" altLang="da-DK" dirty="0" smtClean="0"/>
              <a:t>, if </a:t>
            </a:r>
            <a:r>
              <a:rPr lang="da-DK" altLang="da-DK" dirty="0" err="1" smtClean="0"/>
              <a:t>they</a:t>
            </a:r>
            <a:r>
              <a:rPr lang="da-DK" altLang="da-DK" dirty="0" smtClean="0"/>
              <a:t> </a:t>
            </a:r>
            <a:r>
              <a:rPr lang="da-DK" altLang="da-DK" dirty="0" err="1" smtClean="0"/>
              <a:t>become</a:t>
            </a:r>
            <a:r>
              <a:rPr lang="da-DK" altLang="da-DK" dirty="0" smtClean="0"/>
              <a:t> </a:t>
            </a:r>
            <a:r>
              <a:rPr lang="da-DK" altLang="da-DK" dirty="0" err="1" smtClean="0"/>
              <a:t>worried</a:t>
            </a:r>
            <a:r>
              <a:rPr lang="da-DK" altLang="da-DK" dirty="0" smtClean="0"/>
              <a:t> </a:t>
            </a:r>
            <a:r>
              <a:rPr lang="da-DK" altLang="da-DK" dirty="0" err="1" smtClean="0"/>
              <a:t>about</a:t>
            </a:r>
            <a:r>
              <a:rPr lang="da-DK" altLang="da-DK" dirty="0" smtClean="0"/>
              <a:t> </a:t>
            </a:r>
            <a:r>
              <a:rPr lang="da-DK" altLang="da-DK" dirty="0" err="1" smtClean="0"/>
              <a:t>someone</a:t>
            </a:r>
            <a:r>
              <a:rPr lang="da-DK" altLang="da-DK" dirty="0" smtClean="0"/>
              <a:t> </a:t>
            </a:r>
            <a:r>
              <a:rPr lang="da-DK" altLang="da-DK" dirty="0" err="1" smtClean="0"/>
              <a:t>else’s</a:t>
            </a:r>
            <a:r>
              <a:rPr lang="da-DK" altLang="da-DK" dirty="0" smtClean="0"/>
              <a:t> </a:t>
            </a:r>
            <a:r>
              <a:rPr lang="da-DK" altLang="da-DK" dirty="0" err="1" smtClean="0"/>
              <a:t>well-being</a:t>
            </a:r>
            <a:r>
              <a:rPr lang="da-DK" altLang="da-DK" dirty="0" smtClean="0"/>
              <a:t>. </a:t>
            </a:r>
          </a:p>
          <a:p>
            <a:endParaRPr lang="da-DK" altLang="da-DK" dirty="0" smtClean="0"/>
          </a:p>
          <a:p>
            <a:endParaRPr lang="da-DK" altLang="da-DK"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All rights reserved. Reproduction of the material without </a:t>
            </a:r>
            <a:r>
              <a:rPr lang="en-US" sz="1200" b="1" i="0" kern="1200" dirty="0" err="1" smtClean="0">
                <a:solidFill>
                  <a:schemeClr val="tx1"/>
                </a:solidFill>
                <a:effectLst/>
                <a:latin typeface="+mn-lt"/>
                <a:ea typeface="+mn-ea"/>
                <a:cs typeface="+mn-cs"/>
              </a:rPr>
              <a:t>Ventilens</a:t>
            </a:r>
            <a:r>
              <a:rPr lang="en-US" sz="1200" b="1" i="0" kern="1200" dirty="0" smtClean="0">
                <a:solidFill>
                  <a:schemeClr val="tx1"/>
                </a:solidFill>
                <a:effectLst/>
                <a:latin typeface="+mn-lt"/>
                <a:ea typeface="+mn-ea"/>
                <a:cs typeface="+mn-cs"/>
              </a:rPr>
              <a:t> written consent is not permitted according to applicable Danish copyright law, © 2017 Ventilen Danmark </a:t>
            </a:r>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a:t>
            </a:fld>
            <a:endParaRPr lang="da-DK"/>
          </a:p>
        </p:txBody>
      </p:sp>
    </p:spTree>
    <p:extLst>
      <p:ext uri="{BB962C8B-B14F-4D97-AF65-F5344CB8AC3E}">
        <p14:creationId xmlns:p14="http://schemas.microsoft.com/office/powerpoint/2010/main" val="200215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altLang="da-DK" dirty="0" smtClean="0"/>
              <a:t>2 min.</a:t>
            </a:r>
          </a:p>
          <a:p>
            <a:r>
              <a:rPr lang="en-US" altLang="da-DK" noProof="0" dirty="0" smtClean="0"/>
              <a:t>Last time we talked about loneliness and social languish. In this lesson, we will work with how one can take action if one becomes worried about oneself or others.</a:t>
            </a:r>
          </a:p>
          <a:p>
            <a:endParaRPr lang="en-US" altLang="da-DK" noProof="0" dirty="0" smtClean="0"/>
          </a:p>
          <a:p>
            <a:r>
              <a:rPr lang="en-US" altLang="da-DK" noProof="0" dirty="0" smtClean="0"/>
              <a:t>Go over the program. </a:t>
            </a:r>
          </a:p>
          <a:p>
            <a:endParaRPr lang="da-DK" altLang="da-DK"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2</a:t>
            </a:fld>
            <a:endParaRPr lang="da-DK"/>
          </a:p>
        </p:txBody>
      </p:sp>
    </p:spTree>
    <p:extLst>
      <p:ext uri="{BB962C8B-B14F-4D97-AF65-F5344CB8AC3E}">
        <p14:creationId xmlns:p14="http://schemas.microsoft.com/office/powerpoint/2010/main" val="394441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altLang="da-DK" dirty="0" smtClean="0"/>
              <a:t>5 min.</a:t>
            </a:r>
          </a:p>
          <a:p>
            <a:r>
              <a:rPr lang="en-US" altLang="da-DK" noProof="0" dirty="0" smtClean="0"/>
              <a:t>Problems rarely go away</a:t>
            </a:r>
            <a:r>
              <a:rPr lang="en-US" altLang="da-DK" baseline="0" noProof="0" dirty="0" smtClean="0"/>
              <a:t> by themselves – if one does not deal with them, they have a tendency to grow. </a:t>
            </a:r>
            <a:endParaRPr lang="en-US" altLang="da-DK" noProof="0" dirty="0" smtClean="0"/>
          </a:p>
          <a:p>
            <a:endParaRPr lang="en-US" altLang="da-DK" noProof="0" dirty="0" smtClean="0"/>
          </a:p>
          <a:p>
            <a:r>
              <a:rPr lang="en-US" altLang="da-DK" noProof="0" dirty="0" smtClean="0"/>
              <a:t>Too many young people walk</a:t>
            </a:r>
            <a:r>
              <a:rPr lang="en-US" altLang="da-DK" baseline="0" noProof="0" dirty="0" smtClean="0"/>
              <a:t> around alone with their problems – and thus, they often grow. Studies of Danish young people’s well-being have shown that the vast majority of youth are thriving, but that there is also a tendency that many young people keep their problems to themselves for too long before they seek help. The misunderstanding seems to be ‘It is me there is something wrong with. I should get it together’ </a:t>
            </a:r>
            <a:r>
              <a:rPr lang="en-US" altLang="da-DK" noProof="0" dirty="0" smtClean="0"/>
              <a:t>(</a:t>
            </a:r>
            <a:r>
              <a:rPr lang="en-US" altLang="da-DK" i="1" noProof="0" dirty="0" err="1" smtClean="0"/>
              <a:t>Når</a:t>
            </a:r>
            <a:r>
              <a:rPr lang="en-US" altLang="da-DK" i="1" noProof="0" dirty="0" smtClean="0"/>
              <a:t> </a:t>
            </a:r>
            <a:r>
              <a:rPr lang="en-US" altLang="da-DK" i="1" noProof="0" dirty="0" err="1" smtClean="0"/>
              <a:t>det</a:t>
            </a:r>
            <a:r>
              <a:rPr lang="en-US" altLang="da-DK" i="1" noProof="0" dirty="0" smtClean="0"/>
              <a:t> </a:t>
            </a:r>
            <a:r>
              <a:rPr lang="en-US" altLang="da-DK" i="1" noProof="0" dirty="0" err="1" smtClean="0"/>
              <a:t>er</a:t>
            </a:r>
            <a:r>
              <a:rPr lang="en-US" altLang="da-DK" i="1" noProof="0" dirty="0" smtClean="0"/>
              <a:t> </a:t>
            </a:r>
            <a:r>
              <a:rPr lang="en-US" altLang="da-DK" i="1" noProof="0" dirty="0" err="1" smtClean="0"/>
              <a:t>svært</a:t>
            </a:r>
            <a:r>
              <a:rPr lang="en-US" altLang="da-DK" i="1" noProof="0" dirty="0" smtClean="0"/>
              <a:t> at </a:t>
            </a:r>
            <a:r>
              <a:rPr lang="en-US" altLang="da-DK" i="1" noProof="0" dirty="0" err="1" smtClean="0"/>
              <a:t>være</a:t>
            </a:r>
            <a:r>
              <a:rPr lang="en-US" altLang="da-DK" i="1" noProof="0" dirty="0" smtClean="0"/>
              <a:t> </a:t>
            </a:r>
            <a:r>
              <a:rPr lang="en-US" altLang="da-DK" i="1" noProof="0" dirty="0" err="1" smtClean="0"/>
              <a:t>ung</a:t>
            </a:r>
            <a:r>
              <a:rPr lang="en-US" altLang="da-DK" i="1" noProof="0" dirty="0" smtClean="0"/>
              <a:t> </a:t>
            </a:r>
            <a:r>
              <a:rPr lang="en-US" altLang="da-DK" i="1" noProof="0" dirty="0" err="1" smtClean="0"/>
              <a:t>i</a:t>
            </a:r>
            <a:r>
              <a:rPr lang="en-US" altLang="da-DK" i="1" noProof="0" dirty="0" smtClean="0"/>
              <a:t> DK</a:t>
            </a:r>
            <a:r>
              <a:rPr lang="en-US" altLang="da-DK" noProof="0" dirty="0" smtClean="0"/>
              <a:t>, </a:t>
            </a:r>
            <a:r>
              <a:rPr lang="en-US" altLang="da-DK" noProof="0" dirty="0" err="1" smtClean="0"/>
              <a:t>af</a:t>
            </a:r>
            <a:r>
              <a:rPr lang="en-US" altLang="da-DK" noProof="0" dirty="0" smtClean="0"/>
              <a:t> Center for </a:t>
            </a:r>
            <a:r>
              <a:rPr lang="en-US" altLang="da-DK" noProof="0" dirty="0" err="1" smtClean="0"/>
              <a:t>Ungdomsforskning</a:t>
            </a:r>
            <a:r>
              <a:rPr lang="en-US" altLang="da-DK" noProof="0" dirty="0" smtClean="0"/>
              <a:t> </a:t>
            </a:r>
            <a:r>
              <a:rPr lang="en-US" altLang="da-DK" noProof="0" dirty="0" err="1" smtClean="0"/>
              <a:t>i</a:t>
            </a:r>
            <a:r>
              <a:rPr lang="en-US" altLang="da-DK" noProof="0" dirty="0" smtClean="0"/>
              <a:t> 2011).</a:t>
            </a:r>
          </a:p>
          <a:p>
            <a:endParaRPr lang="en-US" altLang="da-DK" noProof="0" dirty="0" smtClean="0"/>
          </a:p>
          <a:p>
            <a:r>
              <a:rPr lang="en-US" altLang="da-DK" noProof="0" dirty="0" smtClean="0"/>
              <a:t>One can be in doubt about</a:t>
            </a:r>
            <a:r>
              <a:rPr lang="en-US" altLang="da-DK" baseline="0" noProof="0" dirty="0" smtClean="0"/>
              <a:t> when a problem is so big that one needs help to solve it. The answer is quite simple – when one believes it is!</a:t>
            </a:r>
          </a:p>
          <a:p>
            <a:endParaRPr lang="en-US" altLang="da-DK" baseline="0" noProof="0" dirty="0" smtClean="0"/>
          </a:p>
          <a:p>
            <a:r>
              <a:rPr lang="en-US" altLang="da-DK" noProof="0" dirty="0" smtClean="0"/>
              <a:t>Small problems are common and completely normal. It is when small problems either linger or become bigger problems that one needs help. Just like when a cough has stuck around too long or worsened, and one goes to the doctor. When one is not doing well socially, it is important to let someone know that one is not doing well. </a:t>
            </a:r>
          </a:p>
          <a:p>
            <a:endParaRPr lang="en-US" altLang="da-DK" noProof="0" dirty="0" smtClean="0"/>
          </a:p>
          <a:p>
            <a:r>
              <a:rPr lang="en-US" altLang="da-DK" noProof="0" dirty="0" smtClean="0"/>
              <a:t>Everyone knows that it is okay to ask for help. We have heard that before. That doesn’t mean</a:t>
            </a:r>
            <a:r>
              <a:rPr lang="en-US" altLang="da-DK" baseline="0" noProof="0" dirty="0" smtClean="0"/>
              <a:t> that we are good at it, and that is why we repeat it. It </a:t>
            </a:r>
            <a:r>
              <a:rPr lang="en-US" altLang="da-DK" i="1" baseline="0" noProof="0" dirty="0" smtClean="0"/>
              <a:t>is </a:t>
            </a:r>
            <a:r>
              <a:rPr lang="en-US" altLang="da-DK" i="0" baseline="0" noProof="0" dirty="0" smtClean="0"/>
              <a:t>okay to ask for help.</a:t>
            </a:r>
          </a:p>
          <a:p>
            <a:endParaRPr lang="en-US" altLang="da-DK" noProof="0" dirty="0" smtClean="0"/>
          </a:p>
          <a:p>
            <a:r>
              <a:rPr lang="en-US" altLang="da-DK" noProof="0" dirty="0" smtClean="0"/>
              <a:t>That it is also okay to </a:t>
            </a:r>
            <a:r>
              <a:rPr lang="en-US" altLang="da-DK" i="1" noProof="0" dirty="0" smtClean="0"/>
              <a:t>offer </a:t>
            </a:r>
            <a:r>
              <a:rPr lang="en-US" altLang="da-DK" i="0" noProof="0" dirty="0" smtClean="0"/>
              <a:t>help</a:t>
            </a:r>
            <a:r>
              <a:rPr lang="en-US" altLang="da-DK" i="0" baseline="0" noProof="0" dirty="0" smtClean="0"/>
              <a:t> is not talked about that often. Many would like to help if they are asked for it, but can find it difficult to offer it themselves. There is often a fear of intimacy or squeamishness tied to ‘disturbing’ others. What if one is wrong, or what if it is awkward for the other person? Ask the students to think about how uncomfortable is feels when one is sad and everyone else pretends nothing is wrong – it is </a:t>
            </a:r>
            <a:r>
              <a:rPr lang="en-US" altLang="da-DK" i="1" baseline="0" noProof="0" dirty="0" smtClean="0"/>
              <a:t>always </a:t>
            </a:r>
            <a:r>
              <a:rPr lang="en-US" altLang="da-DK" i="0" baseline="0" noProof="0" dirty="0" smtClean="0"/>
              <a:t>okay to offer others help. </a:t>
            </a:r>
          </a:p>
          <a:p>
            <a:endParaRPr lang="en-US" altLang="da-DK" noProof="0"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3</a:t>
            </a:fld>
            <a:endParaRPr lang="da-DK"/>
          </a:p>
        </p:txBody>
      </p:sp>
    </p:spTree>
    <p:extLst>
      <p:ext uri="{BB962C8B-B14F-4D97-AF65-F5344CB8AC3E}">
        <p14:creationId xmlns:p14="http://schemas.microsoft.com/office/powerpoint/2010/main" val="361614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en-US" altLang="da-DK" noProof="0" dirty="0" smtClean="0"/>
              <a:t>5 min.</a:t>
            </a:r>
          </a:p>
          <a:p>
            <a:pPr eaLnBrk="1" hangingPunct="1">
              <a:spcBef>
                <a:spcPct val="0"/>
              </a:spcBef>
            </a:pPr>
            <a:r>
              <a:rPr lang="en-US" altLang="da-DK" noProof="0" dirty="0" smtClean="0"/>
              <a:t>Here you can tell the students about the opportunities to</a:t>
            </a:r>
            <a:r>
              <a:rPr lang="en-US" altLang="da-DK" baseline="0" noProof="0" dirty="0" smtClean="0"/>
              <a:t> seek help that exist at your school. It can be student counselors, mentors, </a:t>
            </a:r>
            <a:r>
              <a:rPr lang="en-US" altLang="da-DK" noProof="0" dirty="0" smtClean="0"/>
              <a:t>assistant teachers, or someone completely different.</a:t>
            </a:r>
            <a:r>
              <a:rPr lang="en-US" altLang="da-DK" baseline="0" noProof="0" dirty="0" smtClean="0"/>
              <a:t> You can write in the opportunities in the slide above. You can also tell students that one can ask for help in many ways</a:t>
            </a:r>
            <a:r>
              <a:rPr lang="en-US" altLang="da-DK" noProof="0" dirty="0" smtClean="0"/>
              <a:t> – some are good at saying very precisely</a:t>
            </a:r>
            <a:r>
              <a:rPr lang="en-US" altLang="da-DK" baseline="0" noProof="0" dirty="0" smtClean="0"/>
              <a:t> what they need, while others can just feel that something is not as it should be and that they need help to put words to it. Some are good at asking for help directly while others do it in more indirect ways or unconsciously – it can be through a style, on a class trip, or something else.</a:t>
            </a:r>
            <a:r>
              <a:rPr lang="en-US" altLang="da-DK" noProof="0" dirty="0" smtClean="0"/>
              <a:t> </a:t>
            </a:r>
          </a:p>
          <a:p>
            <a:pPr eaLnBrk="1" hangingPunct="1">
              <a:spcBef>
                <a:spcPct val="0"/>
              </a:spcBef>
            </a:pPr>
            <a:endParaRPr lang="en-US" altLang="da-DK" noProof="0" dirty="0" smtClean="0"/>
          </a:p>
          <a:p>
            <a:pPr eaLnBrk="1" hangingPunct="1">
              <a:spcBef>
                <a:spcPct val="0"/>
              </a:spcBef>
            </a:pPr>
            <a:r>
              <a:rPr lang="en-US" altLang="da-DK" noProof="0" dirty="0" smtClean="0"/>
              <a:t>Besides the school’s own opportunities,</a:t>
            </a:r>
            <a:r>
              <a:rPr lang="en-US" altLang="da-DK" baseline="0" noProof="0" dirty="0" smtClean="0"/>
              <a:t> you should also make the students aware of DR’s counseling site ‘</a:t>
            </a:r>
            <a:r>
              <a:rPr lang="en-US" altLang="da-DK" baseline="0" noProof="0" dirty="0" err="1" smtClean="0"/>
              <a:t>Tværs</a:t>
            </a:r>
            <a:r>
              <a:rPr lang="en-US" altLang="da-DK" baseline="0" noProof="0" dirty="0" smtClean="0"/>
              <a:t>,’ where they can find an overview of the counseling offers throughout the country. </a:t>
            </a:r>
            <a:endParaRPr lang="en-US" altLang="da-DK" noProof="0" dirty="0" smtClean="0"/>
          </a:p>
          <a:p>
            <a:pPr eaLnBrk="1" hangingPunct="1">
              <a:spcBef>
                <a:spcPct val="0"/>
              </a:spcBef>
            </a:pPr>
            <a:endParaRPr lang="en-US" altLang="da-DK" noProof="0" dirty="0" smtClean="0"/>
          </a:p>
          <a:p>
            <a:pPr eaLnBrk="1" hangingPunct="1">
              <a:spcBef>
                <a:spcPct val="0"/>
              </a:spcBef>
            </a:pPr>
            <a:r>
              <a:rPr lang="en-US" altLang="da-DK" noProof="0" dirty="0" smtClean="0"/>
              <a:t>After that, you should hand out the document ‘Where can one find help?’ to the students. The document can be found under lesson 3 on the website. You should briefly take a look at the document together,</a:t>
            </a:r>
            <a:r>
              <a:rPr lang="en-US" altLang="da-DK" baseline="0" noProof="0" dirty="0" smtClean="0"/>
              <a:t> and you should explain to students that there are a great many offers nationally that can help young people with different problems or challenges. </a:t>
            </a:r>
            <a:endParaRPr lang="en-US" altLang="da-DK" noProof="0"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4</a:t>
            </a:fld>
            <a:endParaRPr lang="da-DK"/>
          </a:p>
        </p:txBody>
      </p:sp>
    </p:spTree>
    <p:extLst>
      <p:ext uri="{BB962C8B-B14F-4D97-AF65-F5344CB8AC3E}">
        <p14:creationId xmlns:p14="http://schemas.microsoft.com/office/powerpoint/2010/main" val="72502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altLang="da-DK" noProof="0" dirty="0" smtClean="0"/>
              <a:t>30</a:t>
            </a:r>
            <a:r>
              <a:rPr lang="en-US" altLang="da-DK" baseline="0" noProof="0" dirty="0" smtClean="0"/>
              <a:t> min.</a:t>
            </a:r>
            <a:endParaRPr lang="en-US" altLang="da-DK" noProof="0" dirty="0" smtClean="0"/>
          </a:p>
          <a:p>
            <a:r>
              <a:rPr lang="en-US" altLang="da-DK" noProof="0" dirty="0" smtClean="0"/>
              <a:t>The corner exercise takes 15 minutes, after which 10 minutes can be spent on rounding up. </a:t>
            </a:r>
          </a:p>
          <a:p>
            <a:r>
              <a:rPr lang="en-US" altLang="da-DK" noProof="0" dirty="0" smtClean="0"/>
              <a:t>The</a:t>
            </a:r>
            <a:r>
              <a:rPr lang="en-US" altLang="da-DK" baseline="0" noProof="0" dirty="0" smtClean="0"/>
              <a:t> students should now get in their partnership groups and do the corner exercise. You assign each partnership group a corner in the classroom and ask them to go to the corner they have been assigned. There are 4 corners, so there will be more than one group in some of the corners. </a:t>
            </a:r>
          </a:p>
          <a:p>
            <a:endParaRPr lang="en-US" altLang="da-DK" baseline="0" noProof="0" dirty="0" smtClean="0"/>
          </a:p>
          <a:p>
            <a:r>
              <a:rPr lang="en-US" altLang="da-DK" baseline="0" noProof="0" dirty="0" smtClean="0"/>
              <a:t>Hand out ‘Corner exercise’ to each partnership group (it can be found on the website as student material to this lesson). They must now work to find out what can be done to prevent short-term feelings of loneliness turning into long-term feelings – in other words, how we can try to prevent that someone feels excluded from the community and has a hard time becoming part of it. The four corners among which you have divided the partnership groups represent four different levels; the individual, the group, the institutional, and the societal.</a:t>
            </a:r>
          </a:p>
          <a:p>
            <a:endParaRPr lang="en-US" altLang="da-DK" baseline="0" noProof="0" dirty="0" smtClean="0"/>
          </a:p>
          <a:p>
            <a:r>
              <a:rPr lang="en-US" altLang="da-DK" noProof="0" dirty="0" smtClean="0"/>
              <a:t>The students will get</a:t>
            </a:r>
            <a:r>
              <a:rPr lang="en-US" altLang="da-DK" baseline="0" noProof="0" dirty="0" smtClean="0"/>
              <a:t> 15 minutes to write down their suggestions. There is a teaching document with significant points under each level which should be used during the summary – the document is called ‘Corner exercise – teaching material.’ Orientate yourself on these points while the students work with their suggestions. After that, you can sum up the exercise together, where each group very briefly must present their proposals for what can be done at the different levels to prevent loneliness.</a:t>
            </a:r>
          </a:p>
          <a:p>
            <a:r>
              <a:rPr lang="da-DK" altLang="da-DK" baseline="0" dirty="0" smtClean="0"/>
              <a:t> </a:t>
            </a:r>
            <a:endParaRPr lang="da-DK" altLang="da-DK"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5</a:t>
            </a:fld>
            <a:endParaRPr lang="da-DK"/>
          </a:p>
        </p:txBody>
      </p:sp>
    </p:spTree>
    <p:extLst>
      <p:ext uri="{BB962C8B-B14F-4D97-AF65-F5344CB8AC3E}">
        <p14:creationId xmlns:p14="http://schemas.microsoft.com/office/powerpoint/2010/main" val="3495579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4" name="Bildobjekt 3" descr="slide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9076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3003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631244"/>
            <a:ext cx="7707180" cy="4112096"/>
          </a:xfrm>
        </p:spPr>
        <p:txBody>
          <a:bodyPr lIns="0" tIns="0" rIns="0" bIns="0"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Tree>
    <p:extLst>
      <p:ext uri="{BB962C8B-B14F-4D97-AF65-F5344CB8AC3E}">
        <p14:creationId xmlns:p14="http://schemas.microsoft.com/office/powerpoint/2010/main" val="9531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
        <p:nvSpPr>
          <p:cNvPr id="12"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2046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5904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640837"/>
            <a:ext cx="7707180" cy="4112096"/>
          </a:xfrm>
        </p:spPr>
        <p:txBody>
          <a:bodyPr lIns="0" tIns="0" rIns="0" bIns="0" numCol="2"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67645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2289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25084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9745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6274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12" name="Bildobjekt 11" descr="slide0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228460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34682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25077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1"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8/2/2017</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50456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dirty="0" smtClean="0"/>
              <a:t>Klik for at redigere i master</a:t>
            </a:r>
            <a:endParaRPr lang="en-US" altLang="da-DK"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en-US" altLang="da-DK"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2000">
                <a:solidFill>
                  <a:schemeClr val="tx1">
                    <a:tint val="75000"/>
                  </a:schemeClr>
                </a:solidFill>
                <a:latin typeface="Georgia"/>
                <a:cs typeface="Georgia"/>
              </a:defRPr>
            </a:lvl1pPr>
          </a:lstStyle>
          <a:p>
            <a:pPr>
              <a:defRPr/>
            </a:pPr>
            <a:fld id="{13B072C7-C5EE-44EE-808D-A0928F0AE4DB}" type="datetimeFigureOut">
              <a:rPr lang="en-US"/>
              <a:pPr>
                <a:defRPr/>
              </a:pPr>
              <a:t>8/2/2017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20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tint val="75000"/>
                  </a:schemeClr>
                </a:solidFill>
                <a:latin typeface="Georgia"/>
                <a:cs typeface="Georgia"/>
              </a:defRPr>
            </a:lvl1pPr>
          </a:lstStyle>
          <a:p>
            <a:pPr>
              <a:defRPr/>
            </a:pPr>
            <a:fld id="{615EE9B2-3DDD-4661-8D2D-DB5122AF80D7}"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65" r:id="rId2"/>
    <p:sldLayoutId id="2147484066" r:id="rId3"/>
    <p:sldLayoutId id="2147484058" r:id="rId4"/>
    <p:sldLayoutId id="2147484082" r:id="rId5"/>
    <p:sldLayoutId id="2147484096" r:id="rId6"/>
    <p:sldLayoutId id="2147484084" r:id="rId7"/>
    <p:sldLayoutId id="2147484085" r:id="rId8"/>
    <p:sldLayoutId id="2147484086" r:id="rId9"/>
    <p:sldLayoutId id="2147484087" r:id="rId10"/>
    <p:sldLayoutId id="2147484088" r:id="rId11"/>
    <p:sldLayoutId id="2147484091" r:id="rId12"/>
    <p:sldLayoutId id="2147484092" r:id="rId13"/>
    <p:sldLayoutId id="2147484093" r:id="rId14"/>
  </p:sldLayoutIdLst>
  <p:txStyles>
    <p:titleStyle>
      <a:lvl1pPr algn="ctr" defTabSz="457200" rtl="0" eaLnBrk="0" fontAlgn="base" hangingPunct="0">
        <a:spcBef>
          <a:spcPct val="0"/>
        </a:spcBef>
        <a:spcAft>
          <a:spcPct val="0"/>
        </a:spcAft>
        <a:defRPr sz="20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www.dr.dk/tva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3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584540" y="567550"/>
            <a:ext cx="8229600" cy="584737"/>
          </a:xfrm>
        </p:spPr>
        <p:txBody>
          <a:bodyPr/>
          <a:lstStyle/>
          <a:p>
            <a:r>
              <a:rPr lang="da-DK" dirty="0" smtClean="0"/>
              <a:t>Options for action</a:t>
            </a:r>
            <a:endParaRPr lang="da-DK" dirty="0"/>
          </a:p>
        </p:txBody>
      </p:sp>
      <p:sp>
        <p:nvSpPr>
          <p:cNvPr id="6" name="Platshållare för innehåll 2"/>
          <p:cNvSpPr>
            <a:spLocks noGrp="1"/>
          </p:cNvSpPr>
          <p:nvPr>
            <p:ph idx="1"/>
          </p:nvPr>
        </p:nvSpPr>
        <p:spPr>
          <a:xfrm>
            <a:off x="901699" y="2462395"/>
            <a:ext cx="5253567" cy="2758760"/>
          </a:xfrm>
        </p:spPr>
        <p:txBody>
          <a:bodyPr>
            <a:normAutofit/>
          </a:bodyPr>
          <a:lstStyle/>
          <a:p>
            <a:pPr marL="0" indent="0">
              <a:buNone/>
            </a:pPr>
            <a:r>
              <a:rPr lang="en-US" b="1" dirty="0" smtClean="0"/>
              <a:t>Content</a:t>
            </a:r>
          </a:p>
          <a:p>
            <a:r>
              <a:rPr lang="en-US" altLang="da-DK" dirty="0" smtClean="0">
                <a:ea typeface="Helvetica Light"/>
                <a:cs typeface="Helvetica Light"/>
              </a:rPr>
              <a:t>Youth who are not doing well must receive help.</a:t>
            </a:r>
          </a:p>
          <a:p>
            <a:r>
              <a:rPr lang="en-US" altLang="da-DK" dirty="0" smtClean="0">
                <a:ea typeface="Helvetica Light"/>
                <a:cs typeface="Helvetica Light"/>
              </a:rPr>
              <a:t>What can classmates do? </a:t>
            </a:r>
          </a:p>
          <a:p>
            <a:r>
              <a:rPr lang="en-US" altLang="da-DK" dirty="0" smtClean="0">
                <a:ea typeface="Helvetica Light"/>
                <a:cs typeface="Helvetica Light"/>
              </a:rPr>
              <a:t>Where can one find help? </a:t>
            </a:r>
          </a:p>
          <a:p>
            <a:r>
              <a:rPr lang="en-US" altLang="da-DK" dirty="0" smtClean="0">
                <a:ea typeface="Helvetica Light"/>
                <a:cs typeface="Helvetica Light"/>
              </a:rPr>
              <a:t>Corner exercise</a:t>
            </a:r>
          </a:p>
          <a:p>
            <a:r>
              <a:rPr lang="en-US" altLang="da-DK" dirty="0" smtClean="0">
                <a:ea typeface="Helvetica Light"/>
                <a:cs typeface="Helvetica Light"/>
              </a:rPr>
              <a:t>Summary </a:t>
            </a:r>
          </a:p>
          <a:p>
            <a:endParaRPr lang="da-DK" dirty="0"/>
          </a:p>
        </p:txBody>
      </p:sp>
    </p:spTree>
    <p:extLst>
      <p:ext uri="{BB962C8B-B14F-4D97-AF65-F5344CB8AC3E}">
        <p14:creationId xmlns:p14="http://schemas.microsoft.com/office/powerpoint/2010/main" val="135007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US" sz="3200" dirty="0" smtClean="0"/>
              <a:t>Languish requires help</a:t>
            </a:r>
            <a:endParaRPr lang="en-US" sz="3200" dirty="0"/>
          </a:p>
        </p:txBody>
      </p:sp>
      <p:sp>
        <p:nvSpPr>
          <p:cNvPr id="6" name="Platshållare för innehåll 5"/>
          <p:cNvSpPr>
            <a:spLocks noGrp="1"/>
          </p:cNvSpPr>
          <p:nvPr>
            <p:ph idx="1"/>
          </p:nvPr>
        </p:nvSpPr>
        <p:spPr/>
        <p:txBody>
          <a:bodyPr/>
          <a:lstStyle/>
          <a:p>
            <a:pPr eaLnBrk="1" hangingPunct="1">
              <a:spcAft>
                <a:spcPts val="1200"/>
              </a:spcAft>
            </a:pPr>
            <a:r>
              <a:rPr lang="en-US" altLang="da-DK" dirty="0" smtClean="0">
                <a:ea typeface="Helvetica Light"/>
                <a:cs typeface="Helvetica Light"/>
              </a:rPr>
              <a:t>Problems can either be solved or grow. </a:t>
            </a:r>
          </a:p>
          <a:p>
            <a:pPr eaLnBrk="1" hangingPunct="1">
              <a:spcAft>
                <a:spcPts val="1200"/>
              </a:spcAft>
            </a:pPr>
            <a:r>
              <a:rPr lang="en-US" altLang="da-DK" dirty="0" smtClean="0">
                <a:ea typeface="Helvetica Light"/>
                <a:cs typeface="Helvetica Light"/>
              </a:rPr>
              <a:t>When something becomes too big to deal with alone, there is always help to be found. </a:t>
            </a:r>
          </a:p>
          <a:p>
            <a:pPr eaLnBrk="1" hangingPunct="1">
              <a:spcAft>
                <a:spcPts val="1200"/>
              </a:spcAft>
            </a:pPr>
            <a:r>
              <a:rPr lang="en-US" altLang="da-DK" dirty="0" smtClean="0">
                <a:ea typeface="Helvetica Light"/>
                <a:cs typeface="Helvetica Light"/>
              </a:rPr>
              <a:t>It is always okay to </a:t>
            </a:r>
            <a:r>
              <a:rPr lang="en-US" altLang="da-DK" i="1" dirty="0" smtClean="0">
                <a:ea typeface="Helvetica Light"/>
                <a:cs typeface="Helvetica Light"/>
              </a:rPr>
              <a:t>ask for help </a:t>
            </a:r>
            <a:r>
              <a:rPr lang="en-US" altLang="da-DK" dirty="0" smtClean="0">
                <a:ea typeface="Helvetica Light"/>
                <a:cs typeface="Helvetica Light"/>
              </a:rPr>
              <a:t>from others. </a:t>
            </a:r>
          </a:p>
          <a:p>
            <a:pPr eaLnBrk="1" hangingPunct="1">
              <a:spcAft>
                <a:spcPts val="1200"/>
              </a:spcAft>
            </a:pPr>
            <a:r>
              <a:rPr lang="en-US" altLang="da-DK" dirty="0" smtClean="0">
                <a:ea typeface="Helvetica Light"/>
                <a:cs typeface="Helvetica Light"/>
              </a:rPr>
              <a:t>It is always okay to </a:t>
            </a:r>
            <a:r>
              <a:rPr lang="en-US" altLang="da-DK" i="1" dirty="0" smtClean="0">
                <a:ea typeface="Helvetica Light"/>
                <a:cs typeface="Helvetica Light"/>
              </a:rPr>
              <a:t>offer help </a:t>
            </a:r>
            <a:r>
              <a:rPr lang="en-US" altLang="da-DK" dirty="0" smtClean="0">
                <a:ea typeface="Helvetica Light"/>
                <a:cs typeface="Helvetica Light"/>
              </a:rPr>
              <a:t>to others.</a:t>
            </a:r>
          </a:p>
          <a:p>
            <a:endParaRPr lang="da-DK" dirty="0"/>
          </a:p>
        </p:txBody>
      </p:sp>
    </p:spTree>
    <p:extLst>
      <p:ext uri="{BB962C8B-B14F-4D97-AF65-F5344CB8AC3E}">
        <p14:creationId xmlns:p14="http://schemas.microsoft.com/office/powerpoint/2010/main" val="415896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462845" y="-123237"/>
            <a:ext cx="11089922" cy="7393281"/>
          </a:xfrm>
          <a:prstGeom prst="rect">
            <a:avLst/>
          </a:prstGeom>
        </p:spPr>
      </p:pic>
      <p:sp>
        <p:nvSpPr>
          <p:cNvPr id="2" name="Titel 1"/>
          <p:cNvSpPr>
            <a:spLocks noGrp="1"/>
          </p:cNvSpPr>
          <p:nvPr>
            <p:ph type="title"/>
          </p:nvPr>
        </p:nvSpPr>
        <p:spPr/>
        <p:txBody>
          <a:bodyPr/>
          <a:lstStyle/>
          <a:p>
            <a:r>
              <a:rPr lang="da-DK" dirty="0" err="1" smtClean="0"/>
              <a:t>Where</a:t>
            </a:r>
            <a:r>
              <a:rPr lang="da-DK" dirty="0" smtClean="0"/>
              <a:t> </a:t>
            </a:r>
            <a:r>
              <a:rPr lang="da-DK" dirty="0" err="1" smtClean="0"/>
              <a:t>can</a:t>
            </a:r>
            <a:r>
              <a:rPr lang="da-DK" dirty="0" smtClean="0"/>
              <a:t> </a:t>
            </a:r>
            <a:r>
              <a:rPr lang="da-DK" dirty="0" err="1" smtClean="0"/>
              <a:t>one</a:t>
            </a:r>
            <a:r>
              <a:rPr lang="da-DK" dirty="0" smtClean="0"/>
              <a:t> find </a:t>
            </a:r>
            <a:r>
              <a:rPr lang="da-DK" dirty="0" err="1" smtClean="0"/>
              <a:t>help</a:t>
            </a:r>
            <a:r>
              <a:rPr lang="da-DK" dirty="0" smtClean="0"/>
              <a:t>?</a:t>
            </a:r>
            <a:endParaRPr lang="da-DK" dirty="0"/>
          </a:p>
        </p:txBody>
      </p:sp>
      <p:sp>
        <p:nvSpPr>
          <p:cNvPr id="3" name="Pladsholder til indhold 2"/>
          <p:cNvSpPr>
            <a:spLocks noGrp="1"/>
          </p:cNvSpPr>
          <p:nvPr>
            <p:ph idx="1"/>
          </p:nvPr>
        </p:nvSpPr>
        <p:spPr/>
        <p:txBody>
          <a:bodyPr/>
          <a:lstStyle/>
          <a:p>
            <a:pPr marL="0" indent="0" eaLnBrk="1" hangingPunct="1">
              <a:spcAft>
                <a:spcPts val="1200"/>
              </a:spcAft>
              <a:buNone/>
            </a:pPr>
            <a:r>
              <a:rPr lang="en-US" altLang="da-DK" dirty="0" smtClean="0">
                <a:ea typeface="Helvetica Light"/>
                <a:cs typeface="Helvetica Light"/>
              </a:rPr>
              <a:t>Here at school:</a:t>
            </a:r>
          </a:p>
          <a:p>
            <a:pPr marL="285750" indent="-285750" eaLnBrk="1" hangingPunct="1">
              <a:spcAft>
                <a:spcPts val="1200"/>
              </a:spcAft>
              <a:buFont typeface="Arial" panose="020B0604020202020204" pitchFamily="34" charset="0"/>
              <a:buChar char="•"/>
            </a:pPr>
            <a:r>
              <a:rPr lang="en-US" altLang="da-DK" dirty="0" smtClean="0">
                <a:ea typeface="Helvetica Light"/>
                <a:cs typeface="Helvetica Light"/>
              </a:rPr>
              <a:t>[Here you can write the opportunities available for help at your school – preferably, also put up photos of your counselors, coaches, mentors, etc.]</a:t>
            </a:r>
          </a:p>
          <a:p>
            <a:pPr eaLnBrk="1" hangingPunct="1">
              <a:spcAft>
                <a:spcPts val="1200"/>
              </a:spcAft>
            </a:pPr>
            <a:endParaRPr lang="en-US" altLang="da-DK" dirty="0" smtClean="0">
              <a:ea typeface="Helvetica Light"/>
              <a:cs typeface="Helvetica Light"/>
            </a:endParaRPr>
          </a:p>
          <a:p>
            <a:pPr marL="0" indent="0" eaLnBrk="1" hangingPunct="1">
              <a:spcAft>
                <a:spcPts val="1200"/>
              </a:spcAft>
              <a:buNone/>
            </a:pPr>
            <a:r>
              <a:rPr lang="en-US" altLang="da-DK" dirty="0" smtClean="0">
                <a:ea typeface="Helvetica Light"/>
                <a:cs typeface="Helvetica Light"/>
              </a:rPr>
              <a:t>Nationally: </a:t>
            </a:r>
          </a:p>
          <a:p>
            <a:pPr marL="285750" indent="-285750" eaLnBrk="1" hangingPunct="1">
              <a:spcAft>
                <a:spcPts val="1200"/>
              </a:spcAft>
              <a:buFont typeface="Arial" panose="020B0604020202020204" pitchFamily="34" charset="0"/>
              <a:buChar char="•"/>
            </a:pPr>
            <a:r>
              <a:rPr lang="en-US" altLang="da-DK" dirty="0" smtClean="0">
                <a:ea typeface="Helvetica Light"/>
                <a:cs typeface="Helvetica Light"/>
              </a:rPr>
              <a:t>Counseling site ‘</a:t>
            </a:r>
            <a:r>
              <a:rPr lang="en-US" altLang="da-DK" dirty="0" err="1" smtClean="0">
                <a:ea typeface="Helvetica Light"/>
                <a:cs typeface="Helvetica Light"/>
              </a:rPr>
              <a:t>Tværs</a:t>
            </a:r>
            <a:r>
              <a:rPr lang="en-US" altLang="da-DK" dirty="0" smtClean="0">
                <a:ea typeface="Helvetica Light"/>
                <a:cs typeface="Helvetica Light"/>
              </a:rPr>
              <a:t>’: </a:t>
            </a:r>
            <a:r>
              <a:rPr lang="en-US" altLang="da-DK" dirty="0" smtClean="0">
                <a:ea typeface="Helvetica Light"/>
                <a:cs typeface="Helvetica Light"/>
                <a:hlinkClick r:id="rId4"/>
              </a:rPr>
              <a:t>http://www.dr.dk/tvaers</a:t>
            </a:r>
            <a:endParaRPr lang="en-US" altLang="da-DK" dirty="0" smtClean="0">
              <a:ea typeface="Helvetica Light"/>
              <a:cs typeface="Helvetica Light"/>
            </a:endParaRPr>
          </a:p>
          <a:p>
            <a:pPr marL="285750" indent="-285750" eaLnBrk="1" hangingPunct="1">
              <a:spcAft>
                <a:spcPts val="1200"/>
              </a:spcAft>
              <a:buFont typeface="Arial" panose="020B0604020202020204" pitchFamily="34" charset="0"/>
              <a:buChar char="•"/>
            </a:pPr>
            <a:r>
              <a:rPr lang="en-US" altLang="da-DK" dirty="0" smtClean="0">
                <a:ea typeface="Helvetica Light"/>
                <a:cs typeface="Helvetica Light"/>
              </a:rPr>
              <a:t>Refer to the sheet ‘Where can one find help?’</a:t>
            </a:r>
          </a:p>
          <a:p>
            <a:endParaRPr lang="da-DK" dirty="0"/>
          </a:p>
        </p:txBody>
      </p:sp>
    </p:spTree>
    <p:extLst>
      <p:ext uri="{BB962C8B-B14F-4D97-AF65-F5344CB8AC3E}">
        <p14:creationId xmlns:p14="http://schemas.microsoft.com/office/powerpoint/2010/main" val="425424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Corner</a:t>
            </a:r>
            <a:r>
              <a:rPr lang="da-DK" dirty="0" smtClean="0"/>
              <a:t> </a:t>
            </a:r>
            <a:r>
              <a:rPr lang="da-DK" dirty="0" err="1" smtClean="0"/>
              <a:t>exercise</a:t>
            </a:r>
            <a:endParaRPr lang="da-DK" dirty="0"/>
          </a:p>
        </p:txBody>
      </p:sp>
      <p:sp>
        <p:nvSpPr>
          <p:cNvPr id="3" name="Pladsholder til indhold 2"/>
          <p:cNvSpPr>
            <a:spLocks noGrp="1"/>
          </p:cNvSpPr>
          <p:nvPr>
            <p:ph idx="1"/>
          </p:nvPr>
        </p:nvSpPr>
        <p:spPr>
          <a:xfrm>
            <a:off x="800099" y="2428528"/>
            <a:ext cx="5253567" cy="2758760"/>
          </a:xfrm>
        </p:spPr>
        <p:txBody>
          <a:bodyPr>
            <a:normAutofit/>
          </a:bodyPr>
          <a:lstStyle/>
          <a:p>
            <a:pPr lvl="0"/>
            <a:r>
              <a:rPr lang="en-US" dirty="0" smtClean="0"/>
              <a:t>With your partnership group, go to the corner your group has been assigned. </a:t>
            </a:r>
          </a:p>
          <a:p>
            <a:pPr lvl="0"/>
            <a:r>
              <a:rPr lang="en-US" dirty="0" smtClean="0"/>
              <a:t>Read the description of the exercise which has been handed out to you.</a:t>
            </a:r>
          </a:p>
          <a:p>
            <a:pPr lvl="0"/>
            <a:r>
              <a:rPr lang="en-US" dirty="0" smtClean="0"/>
              <a:t>Discuss what one can do to prevent short-term loneliness turning into a long-term feeling of loneliness. </a:t>
            </a:r>
          </a:p>
          <a:p>
            <a:pPr lvl="0"/>
            <a:r>
              <a:rPr lang="en-US" dirty="0" smtClean="0"/>
              <a:t>Choose a ‘secretary’ who can write down your suggestions.</a:t>
            </a:r>
          </a:p>
          <a:p>
            <a:pPr marL="0" indent="0">
              <a:buNone/>
            </a:pPr>
            <a:endParaRPr lang="da-DK" dirty="0"/>
          </a:p>
        </p:txBody>
      </p:sp>
      <p:sp>
        <p:nvSpPr>
          <p:cNvPr id="4" name="Pladsholder til tekst 3"/>
          <p:cNvSpPr>
            <a:spLocks noGrp="1"/>
          </p:cNvSpPr>
          <p:nvPr>
            <p:ph type="body" sz="quarter" idx="15"/>
          </p:nvPr>
        </p:nvSpPr>
        <p:spPr>
          <a:xfrm>
            <a:off x="693870" y="1350396"/>
            <a:ext cx="7242219" cy="613871"/>
          </a:xfrm>
        </p:spPr>
        <p:txBody>
          <a:bodyPr/>
          <a:lstStyle/>
          <a:p>
            <a:pPr marL="0" indent="0">
              <a:buNone/>
            </a:pPr>
            <a:r>
              <a:rPr lang="en-US" sz="1600" dirty="0" smtClean="0">
                <a:solidFill>
                  <a:schemeClr val="bg1">
                    <a:lumMod val="50000"/>
                  </a:schemeClr>
                </a:solidFill>
                <a:ea typeface="Helvetica Light"/>
                <a:cs typeface="Helvetica Light"/>
              </a:rPr>
              <a:t>In this exercise, you must find out what can be done when a student feels excluded from the community.</a:t>
            </a:r>
          </a:p>
          <a:p>
            <a:endParaRPr lang="da-DK" dirty="0"/>
          </a:p>
        </p:txBody>
      </p:sp>
    </p:spTree>
    <p:extLst>
      <p:ext uri="{BB962C8B-B14F-4D97-AF65-F5344CB8AC3E}">
        <p14:creationId xmlns:p14="http://schemas.microsoft.com/office/powerpoint/2010/main" val="1584624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erk_Ppt_skabelon_l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nktopstilling grøn cirk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Netwerk_Ppt_skabelon_leg</Template>
  <TotalTime>3715</TotalTime>
  <Words>1368</Words>
  <Application>Microsoft Office PowerPoint</Application>
  <PresentationFormat>Skærmshow (4:3)</PresentationFormat>
  <Paragraphs>73</Paragraphs>
  <Slides>5</Slides>
  <Notes>5</Notes>
  <HiddenSlides>0</HiddenSlides>
  <MMClips>0</MMClips>
  <ScaleCrop>false</ScaleCrop>
  <HeadingPairs>
    <vt:vector size="4" baseType="variant">
      <vt:variant>
        <vt:lpstr>Tema</vt:lpstr>
      </vt:variant>
      <vt:variant>
        <vt:i4>1</vt:i4>
      </vt:variant>
      <vt:variant>
        <vt:lpstr>Diastitler</vt:lpstr>
      </vt:variant>
      <vt:variant>
        <vt:i4>5</vt:i4>
      </vt:variant>
    </vt:vector>
  </HeadingPairs>
  <TitlesOfParts>
    <vt:vector size="6" baseType="lpstr">
      <vt:lpstr>Netwerk_Ppt_skabelon_leg</vt:lpstr>
      <vt:lpstr>PowerPoint-præsentation</vt:lpstr>
      <vt:lpstr>Options for action</vt:lpstr>
      <vt:lpstr>Languish requires help</vt:lpstr>
      <vt:lpstr>Where can one find help?</vt:lpstr>
      <vt:lpstr>Corner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Rillo</dc:creator>
  <cp:lastModifiedBy>Katrine Venborg Taul Pedersen</cp:lastModifiedBy>
  <cp:revision>152</cp:revision>
  <cp:lastPrinted>2014-05-22T08:09:42Z</cp:lastPrinted>
  <dcterms:created xsi:type="dcterms:W3CDTF">2012-05-05T12:10:20Z</dcterms:created>
  <dcterms:modified xsi:type="dcterms:W3CDTF">2017-08-02T11:11:23Z</dcterms:modified>
</cp:coreProperties>
</file>