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3" r:id="rId2"/>
    <p:sldId id="290" r:id="rId3"/>
    <p:sldId id="294" r:id="rId4"/>
    <p:sldId id="292" r:id="rId5"/>
    <p:sldId id="306" r:id="rId6"/>
    <p:sldId id="313" r:id="rId7"/>
    <p:sldId id="309" r:id="rId8"/>
    <p:sldId id="307" r:id="rId9"/>
    <p:sldId id="308" r:id="rId10"/>
    <p:sldId id="310" r:id="rId11"/>
    <p:sldId id="311" r:id="rId12"/>
    <p:sldId id="315" r:id="rId13"/>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4E39"/>
    <a:srgbClr val="D7372C"/>
    <a:srgbClr val="FEF9F1"/>
    <a:srgbClr val="393035"/>
    <a:srgbClr val="B0AB0A"/>
    <a:srgbClr val="727271"/>
    <a:srgbClr val="DCD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610" autoAdjust="0"/>
  </p:normalViewPr>
  <p:slideViewPr>
    <p:cSldViewPr snapToGrid="0" snapToObjects="1">
      <p:cViewPr>
        <p:scale>
          <a:sx n="90" d="100"/>
          <a:sy n="90" d="100"/>
        </p:scale>
        <p:origin x="-2244" y="-72"/>
      </p:cViewPr>
      <p:guideLst>
        <p:guide orient="horz" pos="3608"/>
        <p:guide orient="horz" pos="431"/>
        <p:guide orient="horz" pos="1248"/>
        <p:guide orient="horz" pos="772"/>
        <p:guide pos="568"/>
        <p:guide pos="2701"/>
        <p:guide pos="5292"/>
        <p:guide pos="2945"/>
        <p:guide pos="44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14A67A-10E0-40B2-8307-2474CE175E76}" type="datetimeFigureOut">
              <a:rPr lang="da-DK"/>
              <a:pPr>
                <a:defRPr/>
              </a:pPr>
              <a:t>04-08-2020</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a-DK" noProof="0" smtClean="0"/>
              <a:t>Klik for at redigere i master</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4AB7650-62D2-495D-A20C-949D1150E32E}" type="slidenum">
              <a:rPr lang="da-DK"/>
              <a:pPr>
                <a:defRPr/>
              </a:pPr>
              <a:t>‹nr.›</a:t>
            </a:fld>
            <a:endParaRPr lang="da-DK"/>
          </a:p>
        </p:txBody>
      </p:sp>
    </p:spTree>
    <p:extLst>
      <p:ext uri="{BB962C8B-B14F-4D97-AF65-F5344CB8AC3E}">
        <p14:creationId xmlns:p14="http://schemas.microsoft.com/office/powerpoint/2010/main" val="557227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err="1" smtClean="0"/>
              <a:t>Lesson</a:t>
            </a:r>
            <a:r>
              <a:rPr lang="da-DK" altLang="da-DK" dirty="0" smtClean="0"/>
              <a:t> 3</a:t>
            </a:r>
          </a:p>
          <a:p>
            <a:r>
              <a:rPr lang="da-DK" altLang="da-DK" dirty="0" smtClean="0"/>
              <a:t>The </a:t>
            </a:r>
            <a:r>
              <a:rPr lang="da-DK" altLang="da-DK" dirty="0" err="1" smtClean="0"/>
              <a:t>aim</a:t>
            </a:r>
            <a:r>
              <a:rPr lang="da-DK" altLang="da-DK" dirty="0" smtClean="0"/>
              <a:t> of </a:t>
            </a:r>
            <a:r>
              <a:rPr lang="da-DK" altLang="da-DK" dirty="0" err="1" smtClean="0"/>
              <a:t>this</a:t>
            </a:r>
            <a:r>
              <a:rPr lang="da-DK" altLang="da-DK" dirty="0" smtClean="0"/>
              <a:t> double </a:t>
            </a:r>
            <a:r>
              <a:rPr lang="da-DK" altLang="da-DK" dirty="0" err="1" smtClean="0"/>
              <a:t>lesson</a:t>
            </a:r>
            <a:r>
              <a:rPr lang="da-DK" altLang="da-DK" dirty="0" smtClean="0"/>
              <a:t> is for students to know </a:t>
            </a:r>
            <a:r>
              <a:rPr lang="da-DK" altLang="da-DK" dirty="0" err="1" smtClean="0"/>
              <a:t>what</a:t>
            </a:r>
            <a:r>
              <a:rPr lang="da-DK" altLang="da-DK" dirty="0" smtClean="0"/>
              <a:t> </a:t>
            </a:r>
            <a:r>
              <a:rPr lang="da-DK" altLang="da-DK" dirty="0" err="1" smtClean="0"/>
              <a:t>loneliness</a:t>
            </a:r>
            <a:r>
              <a:rPr lang="da-DK" altLang="da-DK" dirty="0" smtClean="0"/>
              <a:t> and social </a:t>
            </a:r>
            <a:r>
              <a:rPr lang="da-DK" altLang="da-DK" dirty="0" err="1" smtClean="0"/>
              <a:t>languish</a:t>
            </a:r>
            <a:r>
              <a:rPr lang="da-DK" altLang="da-DK" dirty="0" smtClean="0"/>
              <a:t> is, so </a:t>
            </a:r>
            <a:r>
              <a:rPr lang="da-DK" altLang="da-DK" dirty="0" err="1" smtClean="0"/>
              <a:t>they</a:t>
            </a:r>
            <a:r>
              <a:rPr lang="da-DK" altLang="da-DK" dirty="0" smtClean="0"/>
              <a:t> </a:t>
            </a:r>
            <a:r>
              <a:rPr lang="da-DK" altLang="da-DK" dirty="0" err="1" smtClean="0"/>
              <a:t>can</a:t>
            </a:r>
            <a:r>
              <a:rPr lang="da-DK" altLang="da-DK" dirty="0" smtClean="0"/>
              <a:t> </a:t>
            </a:r>
            <a:r>
              <a:rPr lang="da-DK" altLang="da-DK" dirty="0" err="1" smtClean="0"/>
              <a:t>recognize</a:t>
            </a:r>
            <a:r>
              <a:rPr lang="da-DK" altLang="da-DK" dirty="0" smtClean="0"/>
              <a:t> it in themselves</a:t>
            </a:r>
            <a:r>
              <a:rPr lang="da-DK" altLang="da-DK" baseline="0" dirty="0" smtClean="0"/>
              <a:t> or a </a:t>
            </a:r>
            <a:r>
              <a:rPr lang="da-DK" altLang="da-DK" baseline="0" dirty="0" err="1" smtClean="0"/>
              <a:t>classmate</a:t>
            </a:r>
            <a:r>
              <a:rPr lang="da-DK" altLang="da-DK" baseline="0" dirty="0" smtClean="0"/>
              <a:t>, if it </a:t>
            </a:r>
            <a:r>
              <a:rPr lang="da-DK" altLang="da-DK" baseline="0" dirty="0" err="1" smtClean="0"/>
              <a:t>should</a:t>
            </a:r>
            <a:r>
              <a:rPr lang="da-DK" altLang="da-DK" baseline="0" dirty="0" smtClean="0"/>
              <a:t> </a:t>
            </a:r>
            <a:r>
              <a:rPr lang="da-DK" altLang="da-DK" baseline="0" dirty="0" err="1" smtClean="0"/>
              <a:t>arise</a:t>
            </a:r>
            <a:r>
              <a:rPr lang="da-DK" altLang="da-DK" baseline="0" dirty="0" smtClean="0"/>
              <a:t>. The more </a:t>
            </a:r>
            <a:r>
              <a:rPr lang="da-DK" altLang="da-DK" baseline="0" dirty="0" err="1" smtClean="0"/>
              <a:t>one</a:t>
            </a:r>
            <a:r>
              <a:rPr lang="da-DK" altLang="da-DK" baseline="0" dirty="0" smtClean="0"/>
              <a:t> </a:t>
            </a:r>
            <a:r>
              <a:rPr lang="da-DK" altLang="da-DK" baseline="0" dirty="0" err="1" smtClean="0"/>
              <a:t>knows</a:t>
            </a:r>
            <a:r>
              <a:rPr lang="da-DK" altLang="da-DK" baseline="0" dirty="0" smtClean="0"/>
              <a:t> </a:t>
            </a:r>
            <a:r>
              <a:rPr lang="da-DK" altLang="da-DK" baseline="0" dirty="0" err="1" smtClean="0"/>
              <a:t>about</a:t>
            </a:r>
            <a:r>
              <a:rPr lang="da-DK" altLang="da-DK" baseline="0" dirty="0" smtClean="0"/>
              <a:t> a problem, the more </a:t>
            </a:r>
            <a:r>
              <a:rPr lang="da-DK" altLang="da-DK" baseline="0" dirty="0" err="1" smtClean="0"/>
              <a:t>quickly</a:t>
            </a:r>
            <a:r>
              <a:rPr lang="da-DK" altLang="da-DK" baseline="0" dirty="0" smtClean="0"/>
              <a:t> </a:t>
            </a:r>
            <a:r>
              <a:rPr lang="da-DK" altLang="da-DK" baseline="0" dirty="0" err="1" smtClean="0"/>
              <a:t>one</a:t>
            </a:r>
            <a:r>
              <a:rPr lang="da-DK" altLang="da-DK" baseline="0" dirty="0" smtClean="0"/>
              <a:t> </a:t>
            </a:r>
            <a:r>
              <a:rPr lang="da-DK" altLang="da-DK" baseline="0" dirty="0" err="1" smtClean="0"/>
              <a:t>can</a:t>
            </a:r>
            <a:r>
              <a:rPr lang="da-DK" altLang="da-DK" baseline="0" dirty="0" smtClean="0"/>
              <a:t> </a:t>
            </a:r>
            <a:r>
              <a:rPr lang="da-DK" altLang="da-DK" baseline="0" dirty="0" err="1" smtClean="0"/>
              <a:t>get</a:t>
            </a:r>
            <a:r>
              <a:rPr lang="da-DK" altLang="da-DK" baseline="0" dirty="0" smtClean="0"/>
              <a:t> </a:t>
            </a:r>
            <a:r>
              <a:rPr lang="da-DK" altLang="da-DK" baseline="0" dirty="0" err="1" smtClean="0"/>
              <a:t>help</a:t>
            </a:r>
            <a:r>
              <a:rPr lang="da-DK" altLang="da-DK" baseline="0" dirty="0" smtClean="0"/>
              <a:t>.</a:t>
            </a:r>
          </a:p>
          <a:p>
            <a:endParaRPr lang="da-DK" altLang="da-DK" baseline="0" dirty="0" smtClean="0"/>
          </a:p>
          <a:p>
            <a:r>
              <a:rPr lang="da-DK" altLang="da-DK" baseline="0" dirty="0" smtClean="0"/>
              <a:t>It is </a:t>
            </a:r>
            <a:r>
              <a:rPr lang="da-DK" altLang="da-DK" baseline="0" dirty="0" err="1" smtClean="0"/>
              <a:t>recommended</a:t>
            </a:r>
            <a:r>
              <a:rPr lang="da-DK" altLang="da-DK" baseline="0" dirty="0" smtClean="0"/>
              <a:t> </a:t>
            </a:r>
            <a:r>
              <a:rPr lang="da-DK" altLang="da-DK" baseline="0" dirty="0" err="1" smtClean="0"/>
              <a:t>that</a:t>
            </a:r>
            <a:r>
              <a:rPr lang="da-DK" altLang="da-DK" baseline="0" dirty="0" smtClean="0"/>
              <a:t> </a:t>
            </a:r>
            <a:r>
              <a:rPr lang="da-DK" altLang="da-DK" baseline="0" dirty="0" err="1" smtClean="0"/>
              <a:t>you</a:t>
            </a:r>
            <a:r>
              <a:rPr lang="da-DK" altLang="da-DK" baseline="0" dirty="0" smtClean="0"/>
              <a:t>, </a:t>
            </a:r>
            <a:r>
              <a:rPr lang="da-DK" altLang="da-DK" baseline="0" dirty="0" err="1" smtClean="0"/>
              <a:t>before</a:t>
            </a:r>
            <a:r>
              <a:rPr lang="da-DK" altLang="da-DK" baseline="0" dirty="0" smtClean="0"/>
              <a:t> the </a:t>
            </a:r>
            <a:r>
              <a:rPr lang="da-DK" altLang="da-DK" baseline="0" dirty="0" err="1" smtClean="0"/>
              <a:t>lesson</a:t>
            </a:r>
            <a:r>
              <a:rPr lang="da-DK" altLang="da-DK" baseline="0" dirty="0" smtClean="0"/>
              <a:t>, </a:t>
            </a:r>
            <a:r>
              <a:rPr lang="da-DK" altLang="da-DK" baseline="0" dirty="0" err="1" smtClean="0"/>
              <a:t>read</a:t>
            </a:r>
            <a:r>
              <a:rPr lang="da-DK" altLang="da-DK" baseline="0" dirty="0" smtClean="0"/>
              <a:t> ‘Inspiration for </a:t>
            </a:r>
            <a:r>
              <a:rPr lang="da-DK" altLang="da-DK" baseline="0" dirty="0" err="1" smtClean="0"/>
              <a:t>playing</a:t>
            </a:r>
            <a:r>
              <a:rPr lang="da-DK" altLang="da-DK" baseline="0" dirty="0" smtClean="0"/>
              <a:t> </a:t>
            </a:r>
            <a:r>
              <a:rPr lang="da-DK" altLang="da-DK" baseline="0" dirty="0" err="1" smtClean="0"/>
              <a:t>rules</a:t>
            </a:r>
            <a:r>
              <a:rPr lang="da-DK" altLang="da-DK" baseline="0" dirty="0" smtClean="0"/>
              <a:t> </a:t>
            </a:r>
            <a:r>
              <a:rPr lang="da-DK" altLang="da-DK" baseline="0" dirty="0" err="1" smtClean="0"/>
              <a:t>during</a:t>
            </a:r>
            <a:r>
              <a:rPr lang="da-DK" altLang="da-DK" baseline="0" dirty="0" smtClean="0"/>
              <a:t> </a:t>
            </a:r>
            <a:r>
              <a:rPr lang="da-DK" altLang="da-DK" baseline="0" dirty="0" err="1" smtClean="0"/>
              <a:t>classroom</a:t>
            </a:r>
            <a:r>
              <a:rPr lang="da-DK" altLang="da-DK" baseline="0" dirty="0" smtClean="0"/>
              <a:t> </a:t>
            </a:r>
            <a:r>
              <a:rPr lang="da-DK" altLang="da-DK" baseline="0" dirty="0" err="1" smtClean="0"/>
              <a:t>discussions</a:t>
            </a:r>
            <a:r>
              <a:rPr lang="da-DK" altLang="da-DK" baseline="0" dirty="0" smtClean="0"/>
              <a:t>,’ </a:t>
            </a:r>
            <a:r>
              <a:rPr lang="da-DK" altLang="da-DK" baseline="0" dirty="0" err="1" smtClean="0"/>
              <a:t>which</a:t>
            </a:r>
            <a:r>
              <a:rPr lang="da-DK" altLang="da-DK" baseline="0" dirty="0" smtClean="0"/>
              <a:t> </a:t>
            </a:r>
            <a:r>
              <a:rPr lang="da-DK" altLang="da-DK" baseline="0" dirty="0" err="1" smtClean="0"/>
              <a:t>you</a:t>
            </a:r>
            <a:r>
              <a:rPr lang="da-DK" altLang="da-DK" baseline="0" dirty="0" smtClean="0"/>
              <a:t> </a:t>
            </a:r>
            <a:r>
              <a:rPr lang="da-DK" altLang="da-DK" baseline="0" dirty="0" err="1" smtClean="0"/>
              <a:t>can</a:t>
            </a:r>
            <a:r>
              <a:rPr lang="da-DK" altLang="da-DK" baseline="0" dirty="0" smtClean="0"/>
              <a:t> find on the website under </a:t>
            </a:r>
            <a:r>
              <a:rPr lang="da-DK" altLang="da-DK" baseline="0" dirty="0" err="1" smtClean="0"/>
              <a:t>lesson</a:t>
            </a:r>
            <a:r>
              <a:rPr lang="da-DK" altLang="da-DK" baseline="0" dirty="0" smtClean="0"/>
              <a:t> 3. Here </a:t>
            </a:r>
            <a:r>
              <a:rPr lang="da-DK" altLang="da-DK" baseline="0" dirty="0" err="1" smtClean="0"/>
              <a:t>you</a:t>
            </a:r>
            <a:r>
              <a:rPr lang="da-DK" altLang="da-DK" baseline="0" dirty="0" smtClean="0"/>
              <a:t> </a:t>
            </a:r>
            <a:r>
              <a:rPr lang="da-DK" altLang="da-DK" baseline="0" dirty="0" err="1" smtClean="0"/>
              <a:t>can</a:t>
            </a:r>
            <a:r>
              <a:rPr lang="da-DK" altLang="da-DK" baseline="0" dirty="0" smtClean="0"/>
              <a:t> find inspiration for </a:t>
            </a:r>
            <a:r>
              <a:rPr lang="da-DK" altLang="da-DK" baseline="0" dirty="0" err="1" smtClean="0"/>
              <a:t>how</a:t>
            </a:r>
            <a:r>
              <a:rPr lang="da-DK" altLang="da-DK" baseline="0" dirty="0" smtClean="0"/>
              <a:t> </a:t>
            </a:r>
            <a:r>
              <a:rPr lang="da-DK" altLang="da-DK" baseline="0" dirty="0" err="1" smtClean="0"/>
              <a:t>you</a:t>
            </a:r>
            <a:r>
              <a:rPr lang="da-DK" altLang="da-DK" baseline="0" dirty="0" smtClean="0"/>
              <a:t> </a:t>
            </a:r>
            <a:r>
              <a:rPr lang="da-DK" altLang="da-DK" baseline="0" dirty="0" err="1" smtClean="0"/>
              <a:t>can</a:t>
            </a:r>
            <a:r>
              <a:rPr lang="da-DK" altLang="da-DK" baseline="0" dirty="0" smtClean="0"/>
              <a:t> set a </a:t>
            </a:r>
            <a:r>
              <a:rPr lang="da-DK" altLang="da-DK" baseline="0" dirty="0" err="1" smtClean="0"/>
              <a:t>framework</a:t>
            </a:r>
            <a:r>
              <a:rPr lang="da-DK" altLang="da-DK" baseline="0" dirty="0" smtClean="0"/>
              <a:t> for the </a:t>
            </a:r>
            <a:r>
              <a:rPr lang="da-DK" altLang="da-DK" baseline="0" dirty="0" err="1" smtClean="0"/>
              <a:t>discussions</a:t>
            </a:r>
            <a:r>
              <a:rPr lang="da-DK" altLang="da-DK" baseline="0" dirty="0" smtClean="0"/>
              <a:t> </a:t>
            </a:r>
            <a:r>
              <a:rPr lang="da-DK" altLang="da-DK" baseline="0" dirty="0" err="1" smtClean="0"/>
              <a:t>that</a:t>
            </a:r>
            <a:r>
              <a:rPr lang="da-DK" altLang="da-DK" baseline="0" dirty="0" smtClean="0"/>
              <a:t> the students </a:t>
            </a:r>
            <a:r>
              <a:rPr lang="da-DK" altLang="da-DK" baseline="0" dirty="0" err="1" smtClean="0"/>
              <a:t>will</a:t>
            </a:r>
            <a:r>
              <a:rPr lang="da-DK" altLang="da-DK" baseline="0" dirty="0" smtClean="0"/>
              <a:t> have with </a:t>
            </a:r>
            <a:r>
              <a:rPr lang="da-DK" altLang="da-DK" baseline="0" dirty="0" err="1" smtClean="0"/>
              <a:t>each</a:t>
            </a:r>
            <a:r>
              <a:rPr lang="da-DK" altLang="da-DK" baseline="0" dirty="0" smtClean="0"/>
              <a:t> </a:t>
            </a:r>
            <a:r>
              <a:rPr lang="da-DK" altLang="da-DK" baseline="0" dirty="0" err="1" smtClean="0"/>
              <a:t>other</a:t>
            </a:r>
            <a:r>
              <a:rPr lang="da-DK" altLang="da-DK" baseline="0" dirty="0" smtClean="0"/>
              <a:t> </a:t>
            </a:r>
            <a:r>
              <a:rPr lang="da-DK" altLang="da-DK" baseline="0" dirty="0" err="1" smtClean="0"/>
              <a:t>throughout</a:t>
            </a:r>
            <a:r>
              <a:rPr lang="da-DK" altLang="da-DK" baseline="0" dirty="0" smtClean="0"/>
              <a:t> the </a:t>
            </a:r>
            <a:r>
              <a:rPr lang="da-DK" altLang="da-DK" baseline="0" dirty="0" err="1" smtClean="0"/>
              <a:t>project</a:t>
            </a:r>
            <a:r>
              <a:rPr lang="da-DK" altLang="da-DK" baseline="0" dirty="0" smtClean="0"/>
              <a:t>.</a:t>
            </a:r>
          </a:p>
          <a:p>
            <a:endParaRPr lang="da-DK" altLang="da-DK" dirty="0" smtClean="0"/>
          </a:p>
          <a:p>
            <a:r>
              <a:rPr lang="en-US" altLang="da-DK" b="1" dirty="0" smtClean="0"/>
              <a:t>All rights reserved. Reproduction of the material without </a:t>
            </a:r>
            <a:r>
              <a:rPr lang="en-US" altLang="da-DK" b="1" dirty="0" err="1" smtClean="0"/>
              <a:t>Ventilens</a:t>
            </a:r>
            <a:r>
              <a:rPr lang="en-US" altLang="da-DK" b="1" dirty="0" smtClean="0"/>
              <a:t> written consent is not permitted according to applicable Danish copyright law, © 2017 Ventilen Danmark</a:t>
            </a:r>
            <a:endParaRPr lang="da-DK" altLang="da-DK" dirty="0" smtClean="0"/>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1</a:t>
            </a:fld>
            <a:endParaRPr lang="da-DK"/>
          </a:p>
        </p:txBody>
      </p:sp>
    </p:spTree>
    <p:extLst>
      <p:ext uri="{BB962C8B-B14F-4D97-AF65-F5344CB8AC3E}">
        <p14:creationId xmlns:p14="http://schemas.microsoft.com/office/powerpoint/2010/main" val="252231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da-DK" altLang="da-DK" dirty="0" smtClean="0"/>
              <a:t>15 min.</a:t>
            </a:r>
          </a:p>
          <a:p>
            <a:pPr eaLnBrk="1" hangingPunct="1">
              <a:spcBef>
                <a:spcPct val="0"/>
              </a:spcBef>
            </a:pPr>
            <a:r>
              <a:rPr lang="da-DK" altLang="da-DK" dirty="0" smtClean="0"/>
              <a:t>Here </a:t>
            </a:r>
            <a:r>
              <a:rPr lang="da-DK" altLang="da-DK" dirty="0" err="1" smtClean="0"/>
              <a:t>you</a:t>
            </a:r>
            <a:r>
              <a:rPr lang="da-DK" altLang="da-DK" dirty="0" smtClean="0"/>
              <a:t> </a:t>
            </a:r>
            <a:r>
              <a:rPr lang="da-DK" altLang="da-DK" dirty="0" err="1" smtClean="0"/>
              <a:t>will</a:t>
            </a:r>
            <a:r>
              <a:rPr lang="da-DK" altLang="da-DK" dirty="0" smtClean="0"/>
              <a:t> show the film on </a:t>
            </a:r>
            <a:r>
              <a:rPr lang="da-DK" altLang="da-DK" dirty="0" err="1" smtClean="0"/>
              <a:t>loneliness</a:t>
            </a:r>
            <a:r>
              <a:rPr lang="da-DK" altLang="da-DK" dirty="0" smtClean="0"/>
              <a:t> </a:t>
            </a:r>
            <a:r>
              <a:rPr lang="da-DK" altLang="da-DK" dirty="0" err="1" smtClean="0"/>
              <a:t>that</a:t>
            </a:r>
            <a:r>
              <a:rPr lang="da-DK" altLang="da-DK" dirty="0" smtClean="0"/>
              <a:t> is a part of the </a:t>
            </a:r>
            <a:r>
              <a:rPr lang="da-DK" altLang="da-DK" dirty="0" err="1" smtClean="0"/>
              <a:t>material</a:t>
            </a:r>
            <a:r>
              <a:rPr lang="da-DK" altLang="da-DK" dirty="0" smtClean="0"/>
              <a:t> for </a:t>
            </a:r>
            <a:r>
              <a:rPr lang="da-DK" altLang="da-DK" dirty="0" err="1" smtClean="0"/>
              <a:t>lesson</a:t>
            </a:r>
            <a:r>
              <a:rPr lang="da-DK" altLang="da-DK" dirty="0" smtClean="0"/>
              <a:t> 3.</a:t>
            </a:r>
          </a:p>
          <a:p>
            <a:pPr eaLnBrk="1" hangingPunct="1">
              <a:spcBef>
                <a:spcPct val="0"/>
              </a:spcBef>
            </a:pPr>
            <a:endParaRPr lang="da-DK" altLang="da-DK" baseline="0" dirty="0" smtClean="0"/>
          </a:p>
          <a:p>
            <a:pPr eaLnBrk="1" hangingPunct="1">
              <a:spcBef>
                <a:spcPct val="0"/>
              </a:spcBef>
            </a:pPr>
            <a:r>
              <a:rPr lang="da-DK" altLang="da-DK" baseline="0" dirty="0" err="1" smtClean="0"/>
              <a:t>Before</a:t>
            </a:r>
            <a:r>
              <a:rPr lang="da-DK" altLang="da-DK" baseline="0" dirty="0" smtClean="0"/>
              <a:t> the video is </a:t>
            </a:r>
            <a:r>
              <a:rPr lang="da-DK" altLang="da-DK" baseline="0" dirty="0" err="1" smtClean="0"/>
              <a:t>started</a:t>
            </a:r>
            <a:r>
              <a:rPr lang="da-DK" altLang="da-DK" baseline="0" dirty="0" smtClean="0"/>
              <a:t>, </a:t>
            </a:r>
            <a:r>
              <a:rPr lang="da-DK" altLang="da-DK" baseline="0" dirty="0" err="1" smtClean="0"/>
              <a:t>tell</a:t>
            </a:r>
            <a:r>
              <a:rPr lang="da-DK" altLang="da-DK" baseline="0" dirty="0" smtClean="0"/>
              <a:t> the students </a:t>
            </a:r>
            <a:r>
              <a:rPr lang="da-DK" altLang="da-DK" baseline="0" dirty="0" err="1" smtClean="0"/>
              <a:t>that</a:t>
            </a:r>
            <a:r>
              <a:rPr lang="da-DK" altLang="da-DK" baseline="0" dirty="0" smtClean="0"/>
              <a:t> it </a:t>
            </a:r>
            <a:r>
              <a:rPr lang="da-DK" altLang="da-DK" baseline="0" dirty="0" err="1" smtClean="0"/>
              <a:t>describes</a:t>
            </a:r>
            <a:r>
              <a:rPr lang="da-DK" altLang="da-DK" baseline="0" dirty="0" smtClean="0"/>
              <a:t> </a:t>
            </a:r>
            <a:r>
              <a:rPr lang="da-DK" altLang="da-DK" baseline="0" dirty="0" err="1" smtClean="0"/>
              <a:t>how</a:t>
            </a:r>
            <a:r>
              <a:rPr lang="da-DK" altLang="da-DK" baseline="0" dirty="0" smtClean="0"/>
              <a:t> </a:t>
            </a:r>
            <a:r>
              <a:rPr lang="da-DK" altLang="da-DK" baseline="0" dirty="0" err="1" smtClean="0"/>
              <a:t>loneliness</a:t>
            </a:r>
            <a:r>
              <a:rPr lang="da-DK" altLang="da-DK" baseline="0" dirty="0" smtClean="0"/>
              <a:t> </a:t>
            </a:r>
            <a:r>
              <a:rPr lang="da-DK" altLang="da-DK" baseline="0" dirty="0" err="1" smtClean="0"/>
              <a:t>can</a:t>
            </a:r>
            <a:r>
              <a:rPr lang="da-DK" altLang="da-DK" baseline="0" dirty="0" smtClean="0"/>
              <a:t> feel and </a:t>
            </a:r>
            <a:r>
              <a:rPr lang="da-DK" altLang="da-DK" baseline="0" dirty="0" err="1" smtClean="0"/>
              <a:t>be</a:t>
            </a:r>
            <a:r>
              <a:rPr lang="da-DK" altLang="da-DK" baseline="0" dirty="0" smtClean="0"/>
              <a:t> </a:t>
            </a:r>
            <a:r>
              <a:rPr lang="da-DK" altLang="da-DK" baseline="0" dirty="0" err="1" smtClean="0"/>
              <a:t>experienced</a:t>
            </a:r>
            <a:r>
              <a:rPr lang="da-DK" altLang="da-DK" baseline="0" dirty="0" smtClean="0"/>
              <a:t>. In the film </a:t>
            </a:r>
            <a:r>
              <a:rPr lang="da-DK" altLang="da-DK" baseline="0" dirty="0" err="1" smtClean="0"/>
              <a:t>we</a:t>
            </a:r>
            <a:r>
              <a:rPr lang="da-DK" altLang="da-DK" baseline="0" dirty="0" smtClean="0"/>
              <a:t> </a:t>
            </a:r>
            <a:r>
              <a:rPr lang="da-DK" altLang="da-DK" baseline="0" dirty="0" err="1" smtClean="0"/>
              <a:t>also</a:t>
            </a:r>
            <a:r>
              <a:rPr lang="da-DK" altLang="da-DK" baseline="0" dirty="0" smtClean="0"/>
              <a:t> </a:t>
            </a:r>
            <a:r>
              <a:rPr lang="da-DK" altLang="da-DK" baseline="0" dirty="0" err="1" smtClean="0"/>
              <a:t>meet</a:t>
            </a:r>
            <a:r>
              <a:rPr lang="da-DK" altLang="da-DK" baseline="0" dirty="0" smtClean="0"/>
              <a:t> Mathias </a:t>
            </a:r>
            <a:r>
              <a:rPr lang="da-DK" altLang="da-DK" baseline="0" dirty="0" err="1" smtClean="0"/>
              <a:t>Lasgaard</a:t>
            </a:r>
            <a:r>
              <a:rPr lang="da-DK" altLang="da-DK" baseline="0" dirty="0" smtClean="0"/>
              <a:t> – the </a:t>
            </a:r>
            <a:r>
              <a:rPr lang="da-DK" altLang="da-DK" baseline="0" dirty="0" err="1" smtClean="0"/>
              <a:t>country’s</a:t>
            </a:r>
            <a:r>
              <a:rPr lang="da-DK" altLang="da-DK" baseline="0" dirty="0" smtClean="0"/>
              <a:t> </a:t>
            </a:r>
            <a:r>
              <a:rPr lang="da-DK" altLang="da-DK" baseline="0" dirty="0" err="1" smtClean="0"/>
              <a:t>leading</a:t>
            </a:r>
            <a:r>
              <a:rPr lang="da-DK" altLang="da-DK" baseline="0" dirty="0" smtClean="0"/>
              <a:t> researcher </a:t>
            </a:r>
            <a:r>
              <a:rPr lang="da-DK" altLang="da-DK" baseline="0" dirty="0" err="1" smtClean="0"/>
              <a:t>within</a:t>
            </a:r>
            <a:r>
              <a:rPr lang="da-DK" altLang="da-DK" baseline="0" dirty="0" smtClean="0"/>
              <a:t> </a:t>
            </a:r>
            <a:r>
              <a:rPr lang="da-DK" altLang="da-DK" baseline="0" dirty="0" err="1" smtClean="0"/>
              <a:t>youth</a:t>
            </a:r>
            <a:r>
              <a:rPr lang="da-DK" altLang="da-DK" baseline="0" dirty="0" smtClean="0"/>
              <a:t> </a:t>
            </a:r>
            <a:r>
              <a:rPr lang="da-DK" altLang="da-DK" baseline="0" dirty="0" err="1" smtClean="0"/>
              <a:t>loneliness</a:t>
            </a:r>
            <a:r>
              <a:rPr lang="da-DK" altLang="da-DK" baseline="0" dirty="0" smtClean="0"/>
              <a:t>, </a:t>
            </a:r>
            <a:r>
              <a:rPr lang="da-DK" altLang="da-DK" baseline="0" dirty="0" err="1" smtClean="0"/>
              <a:t>who</a:t>
            </a:r>
            <a:r>
              <a:rPr lang="da-DK" altLang="da-DK" baseline="0" dirty="0" smtClean="0"/>
              <a:t> </a:t>
            </a:r>
            <a:r>
              <a:rPr lang="da-DK" altLang="da-DK" baseline="0" dirty="0" err="1" smtClean="0"/>
              <a:t>explains</a:t>
            </a:r>
            <a:r>
              <a:rPr lang="da-DK" altLang="da-DK" baseline="0" dirty="0" smtClean="0"/>
              <a:t> </a:t>
            </a:r>
            <a:r>
              <a:rPr lang="da-DK" altLang="da-DK" baseline="0" dirty="0" err="1" smtClean="0"/>
              <a:t>what</a:t>
            </a:r>
            <a:r>
              <a:rPr lang="da-DK" altLang="da-DK" baseline="0" dirty="0" smtClean="0"/>
              <a:t> </a:t>
            </a:r>
            <a:r>
              <a:rPr lang="da-DK" altLang="da-DK" baseline="0" dirty="0" err="1" smtClean="0"/>
              <a:t>characterizes</a:t>
            </a:r>
            <a:r>
              <a:rPr lang="da-DK" altLang="da-DK" baseline="0" dirty="0" smtClean="0"/>
              <a:t> </a:t>
            </a:r>
            <a:r>
              <a:rPr lang="da-DK" altLang="da-DK" baseline="0" dirty="0" err="1" smtClean="0"/>
              <a:t>young</a:t>
            </a:r>
            <a:r>
              <a:rPr lang="da-DK" altLang="da-DK" baseline="0" dirty="0" smtClean="0"/>
              <a:t> </a:t>
            </a:r>
            <a:r>
              <a:rPr lang="da-DK" altLang="da-DK" baseline="0" dirty="0" err="1" smtClean="0"/>
              <a:t>people</a:t>
            </a:r>
            <a:r>
              <a:rPr lang="da-DK" altLang="da-DK" baseline="0" dirty="0" smtClean="0"/>
              <a:t> </a:t>
            </a:r>
            <a:r>
              <a:rPr lang="da-DK" altLang="da-DK" baseline="0" dirty="0" err="1" smtClean="0"/>
              <a:t>who</a:t>
            </a:r>
            <a:r>
              <a:rPr lang="da-DK" altLang="da-DK" baseline="0" dirty="0" smtClean="0"/>
              <a:t> feel </a:t>
            </a:r>
            <a:r>
              <a:rPr lang="da-DK" altLang="da-DK" baseline="0" dirty="0" err="1" smtClean="0"/>
              <a:t>lonely</a:t>
            </a:r>
            <a:r>
              <a:rPr lang="da-DK" altLang="da-DK" baseline="0" dirty="0" smtClean="0"/>
              <a:t> and </a:t>
            </a:r>
            <a:r>
              <a:rPr lang="da-DK" altLang="da-DK" baseline="0" dirty="0" err="1" smtClean="0"/>
              <a:t>what</a:t>
            </a:r>
            <a:r>
              <a:rPr lang="da-DK" altLang="da-DK" baseline="0" dirty="0" smtClean="0"/>
              <a:t> the </a:t>
            </a:r>
            <a:r>
              <a:rPr lang="da-DK" altLang="da-DK" baseline="0" dirty="0" err="1" smtClean="0"/>
              <a:t>consequences</a:t>
            </a:r>
            <a:r>
              <a:rPr lang="da-DK" altLang="da-DK" baseline="0" dirty="0" smtClean="0"/>
              <a:t> of </a:t>
            </a:r>
            <a:r>
              <a:rPr lang="da-DK" altLang="da-DK" baseline="0" dirty="0" err="1" smtClean="0"/>
              <a:t>loneliness</a:t>
            </a:r>
            <a:r>
              <a:rPr lang="da-DK" altLang="da-DK" baseline="0" dirty="0" smtClean="0"/>
              <a:t> </a:t>
            </a:r>
            <a:r>
              <a:rPr lang="da-DK" altLang="da-DK" baseline="0" dirty="0" err="1" smtClean="0"/>
              <a:t>can</a:t>
            </a:r>
            <a:r>
              <a:rPr lang="da-DK" altLang="da-DK" baseline="0" dirty="0" smtClean="0"/>
              <a:t> </a:t>
            </a:r>
            <a:r>
              <a:rPr lang="da-DK" altLang="da-DK" baseline="0" dirty="0" err="1" smtClean="0"/>
              <a:t>be</a:t>
            </a:r>
            <a:r>
              <a:rPr lang="da-DK" altLang="da-DK" baseline="0" dirty="0" smtClean="0"/>
              <a:t>. </a:t>
            </a:r>
            <a:r>
              <a:rPr lang="da-DK" altLang="da-DK" baseline="0" dirty="0" err="1" smtClean="0"/>
              <a:t>After</a:t>
            </a:r>
            <a:r>
              <a:rPr lang="da-DK" altLang="da-DK" baseline="0" dirty="0" smtClean="0"/>
              <a:t> </a:t>
            </a:r>
            <a:r>
              <a:rPr lang="da-DK" altLang="da-DK" baseline="0" dirty="0" err="1" smtClean="0"/>
              <a:t>that</a:t>
            </a:r>
            <a:r>
              <a:rPr lang="da-DK" altLang="da-DK" baseline="0" dirty="0" smtClean="0"/>
              <a:t>, </a:t>
            </a:r>
            <a:r>
              <a:rPr lang="da-DK" altLang="da-DK" baseline="0" dirty="0" err="1" smtClean="0"/>
              <a:t>we</a:t>
            </a:r>
            <a:r>
              <a:rPr lang="da-DK" altLang="da-DK" baseline="0" dirty="0" smtClean="0"/>
              <a:t> </a:t>
            </a:r>
            <a:r>
              <a:rPr lang="da-DK" altLang="da-DK" baseline="0" dirty="0" err="1" smtClean="0"/>
              <a:t>meet</a:t>
            </a:r>
            <a:r>
              <a:rPr lang="da-DK" altLang="da-DK" baseline="0" dirty="0" smtClean="0"/>
              <a:t> Ventilen – the </a:t>
            </a:r>
            <a:r>
              <a:rPr lang="da-DK" altLang="da-DK" baseline="0" dirty="0" err="1" smtClean="0"/>
              <a:t>organization</a:t>
            </a:r>
            <a:r>
              <a:rPr lang="da-DK" altLang="da-DK" baseline="0" dirty="0" smtClean="0"/>
              <a:t> </a:t>
            </a:r>
            <a:r>
              <a:rPr lang="da-DK" altLang="da-DK" baseline="0" dirty="0" err="1" smtClean="0"/>
              <a:t>behind</a:t>
            </a:r>
            <a:r>
              <a:rPr lang="da-DK" altLang="da-DK" baseline="0" dirty="0" smtClean="0"/>
              <a:t> </a:t>
            </a:r>
            <a:r>
              <a:rPr lang="da-DK" altLang="da-DK" baseline="0" dirty="0" err="1" smtClean="0"/>
              <a:t>Netwerk</a:t>
            </a:r>
            <a:r>
              <a:rPr lang="da-DK" altLang="da-DK" baseline="0" dirty="0" smtClean="0"/>
              <a:t>, </a:t>
            </a:r>
            <a:r>
              <a:rPr lang="da-DK" altLang="da-DK" baseline="0" dirty="0" err="1" smtClean="0"/>
              <a:t>which</a:t>
            </a:r>
            <a:r>
              <a:rPr lang="da-DK" altLang="da-DK" baseline="0" dirty="0" smtClean="0"/>
              <a:t> </a:t>
            </a:r>
            <a:r>
              <a:rPr lang="da-DK" altLang="da-DK" baseline="0" dirty="0" err="1" smtClean="0"/>
              <a:t>daily</a:t>
            </a:r>
            <a:r>
              <a:rPr lang="da-DK" altLang="da-DK" baseline="0" dirty="0" smtClean="0"/>
              <a:t> </a:t>
            </a:r>
            <a:r>
              <a:rPr lang="da-DK" altLang="da-DK" baseline="0" dirty="0" err="1" smtClean="0"/>
              <a:t>works</a:t>
            </a:r>
            <a:r>
              <a:rPr lang="da-DK" altLang="da-DK" baseline="0" dirty="0" smtClean="0"/>
              <a:t> with </a:t>
            </a:r>
            <a:r>
              <a:rPr lang="da-DK" altLang="da-DK" baseline="0" dirty="0" err="1" smtClean="0"/>
              <a:t>young</a:t>
            </a:r>
            <a:r>
              <a:rPr lang="da-DK" altLang="da-DK" baseline="0" dirty="0" smtClean="0"/>
              <a:t> </a:t>
            </a:r>
            <a:r>
              <a:rPr lang="da-DK" altLang="da-DK" baseline="0" dirty="0" err="1" smtClean="0"/>
              <a:t>people</a:t>
            </a:r>
            <a:r>
              <a:rPr lang="da-DK" altLang="da-DK" baseline="0" dirty="0" smtClean="0"/>
              <a:t> </a:t>
            </a:r>
            <a:r>
              <a:rPr lang="da-DK" altLang="da-DK" baseline="0" dirty="0" err="1" smtClean="0"/>
              <a:t>who</a:t>
            </a:r>
            <a:r>
              <a:rPr lang="da-DK" altLang="da-DK" baseline="0" dirty="0" smtClean="0"/>
              <a:t> feel </a:t>
            </a:r>
            <a:r>
              <a:rPr lang="da-DK" altLang="da-DK" baseline="0" dirty="0" err="1" smtClean="0"/>
              <a:t>lonely</a:t>
            </a:r>
            <a:r>
              <a:rPr lang="da-DK" altLang="da-DK" baseline="0" dirty="0" smtClean="0"/>
              <a:t>. A </a:t>
            </a:r>
            <a:r>
              <a:rPr lang="da-DK" altLang="da-DK" baseline="0" dirty="0" err="1" smtClean="0"/>
              <a:t>representative</a:t>
            </a:r>
            <a:r>
              <a:rPr lang="da-DK" altLang="da-DK" baseline="0" dirty="0" smtClean="0"/>
              <a:t> from the </a:t>
            </a:r>
            <a:r>
              <a:rPr lang="da-DK" altLang="da-DK" baseline="0" dirty="0" err="1" smtClean="0"/>
              <a:t>organization</a:t>
            </a:r>
            <a:r>
              <a:rPr lang="da-DK" altLang="da-DK" baseline="0" dirty="0" smtClean="0"/>
              <a:t> </a:t>
            </a:r>
            <a:r>
              <a:rPr lang="da-DK" altLang="da-DK" baseline="0" dirty="0" err="1" smtClean="0"/>
              <a:t>will</a:t>
            </a:r>
            <a:r>
              <a:rPr lang="da-DK" altLang="da-DK" baseline="0" dirty="0" smtClean="0"/>
              <a:t> talk </a:t>
            </a:r>
            <a:r>
              <a:rPr lang="da-DK" altLang="da-DK" baseline="0" dirty="0" err="1" smtClean="0"/>
              <a:t>about</a:t>
            </a:r>
            <a:r>
              <a:rPr lang="da-DK" altLang="da-DK" baseline="0" dirty="0" smtClean="0"/>
              <a:t> </a:t>
            </a:r>
            <a:r>
              <a:rPr lang="da-DK" altLang="da-DK" baseline="0" dirty="0" err="1" smtClean="0"/>
              <a:t>what</a:t>
            </a:r>
            <a:r>
              <a:rPr lang="da-DK" altLang="da-DK" baseline="0" dirty="0" smtClean="0"/>
              <a:t> </a:t>
            </a:r>
            <a:r>
              <a:rPr lang="da-DK" altLang="da-DK" baseline="0" dirty="0" err="1" smtClean="0"/>
              <a:t>one</a:t>
            </a:r>
            <a:r>
              <a:rPr lang="da-DK" altLang="da-DK" baseline="0" dirty="0" smtClean="0"/>
              <a:t> </a:t>
            </a:r>
            <a:r>
              <a:rPr lang="da-DK" altLang="da-DK" baseline="0" dirty="0" err="1" smtClean="0"/>
              <a:t>can</a:t>
            </a:r>
            <a:r>
              <a:rPr lang="da-DK" altLang="da-DK" baseline="0" dirty="0" smtClean="0"/>
              <a:t> do for </a:t>
            </a:r>
            <a:r>
              <a:rPr lang="da-DK" altLang="da-DK" baseline="0" dirty="0" err="1" smtClean="0"/>
              <a:t>young</a:t>
            </a:r>
            <a:r>
              <a:rPr lang="da-DK" altLang="da-DK" baseline="0" dirty="0" smtClean="0"/>
              <a:t> </a:t>
            </a:r>
            <a:r>
              <a:rPr lang="da-DK" altLang="da-DK" baseline="0" dirty="0" err="1" smtClean="0"/>
              <a:t>people</a:t>
            </a:r>
            <a:r>
              <a:rPr lang="da-DK" altLang="da-DK" baseline="0" dirty="0" smtClean="0"/>
              <a:t> </a:t>
            </a:r>
            <a:r>
              <a:rPr lang="da-DK" altLang="da-DK" baseline="0" dirty="0" err="1" smtClean="0"/>
              <a:t>who</a:t>
            </a:r>
            <a:r>
              <a:rPr lang="da-DK" altLang="da-DK" baseline="0" dirty="0" smtClean="0"/>
              <a:t> feel </a:t>
            </a:r>
            <a:r>
              <a:rPr lang="da-DK" altLang="da-DK" baseline="0" dirty="0" err="1" smtClean="0"/>
              <a:t>lonely</a:t>
            </a:r>
            <a:r>
              <a:rPr lang="da-DK" altLang="da-DK" baseline="0" dirty="0" smtClean="0"/>
              <a:t>.</a:t>
            </a:r>
          </a:p>
          <a:p>
            <a:pPr eaLnBrk="1" hangingPunct="1">
              <a:spcBef>
                <a:spcPct val="0"/>
              </a:spcBef>
            </a:pPr>
            <a:endParaRPr lang="da-DK" altLang="da-DK" baseline="0" dirty="0" smtClean="0"/>
          </a:p>
          <a:p>
            <a:pPr eaLnBrk="1" hangingPunct="1">
              <a:spcBef>
                <a:spcPct val="0"/>
              </a:spcBef>
            </a:pPr>
            <a:r>
              <a:rPr lang="da-DK" altLang="da-DK" baseline="0" dirty="0" err="1" smtClean="0"/>
              <a:t>After</a:t>
            </a:r>
            <a:r>
              <a:rPr lang="da-DK" altLang="da-DK" baseline="0" dirty="0" smtClean="0"/>
              <a:t> the film, the students must have time to ask </a:t>
            </a:r>
            <a:r>
              <a:rPr lang="da-DK" altLang="da-DK" baseline="0" dirty="0" err="1" smtClean="0"/>
              <a:t>questions</a:t>
            </a:r>
            <a:r>
              <a:rPr lang="da-DK" altLang="da-DK" baseline="0" dirty="0" smtClean="0"/>
              <a:t>. It is </a:t>
            </a:r>
            <a:r>
              <a:rPr lang="da-DK" altLang="da-DK" baseline="0" dirty="0" err="1" smtClean="0"/>
              <a:t>recommended</a:t>
            </a:r>
            <a:r>
              <a:rPr lang="da-DK" altLang="da-DK" baseline="0" dirty="0" smtClean="0"/>
              <a:t> </a:t>
            </a:r>
            <a:r>
              <a:rPr lang="da-DK" altLang="da-DK" baseline="0" dirty="0" err="1" smtClean="0"/>
              <a:t>that</a:t>
            </a:r>
            <a:r>
              <a:rPr lang="da-DK" altLang="da-DK" baseline="0" dirty="0" smtClean="0"/>
              <a:t> </a:t>
            </a:r>
            <a:r>
              <a:rPr lang="da-DK" altLang="da-DK" baseline="0" dirty="0" err="1" smtClean="0"/>
              <a:t>you</a:t>
            </a:r>
            <a:r>
              <a:rPr lang="da-DK" altLang="da-DK" baseline="0" dirty="0" smtClean="0"/>
              <a:t> in </a:t>
            </a:r>
            <a:r>
              <a:rPr lang="da-DK" altLang="da-DK" baseline="0" dirty="0" err="1" smtClean="0"/>
              <a:t>advance</a:t>
            </a:r>
            <a:r>
              <a:rPr lang="da-DK" altLang="da-DK" baseline="0" dirty="0" smtClean="0"/>
              <a:t> </a:t>
            </a:r>
            <a:r>
              <a:rPr lang="da-DK" altLang="da-DK" baseline="0" dirty="0" err="1" smtClean="0"/>
              <a:t>read</a:t>
            </a:r>
            <a:r>
              <a:rPr lang="da-DK" altLang="da-DK" baseline="0" dirty="0" smtClean="0"/>
              <a:t> the </a:t>
            </a:r>
            <a:r>
              <a:rPr lang="da-DK" altLang="da-DK" baseline="0" dirty="0" err="1" smtClean="0"/>
              <a:t>chapter</a:t>
            </a:r>
            <a:r>
              <a:rPr lang="da-DK" altLang="da-DK" baseline="0" dirty="0" smtClean="0"/>
              <a:t> on </a:t>
            </a:r>
            <a:r>
              <a:rPr lang="da-DK" altLang="da-DK" baseline="0" dirty="0" err="1" smtClean="0"/>
              <a:t>loneliness</a:t>
            </a:r>
            <a:r>
              <a:rPr lang="da-DK" altLang="da-DK" baseline="0" dirty="0" smtClean="0"/>
              <a:t> in the </a:t>
            </a:r>
            <a:r>
              <a:rPr lang="da-DK" altLang="da-DK" baseline="0" dirty="0" err="1" smtClean="0"/>
              <a:t>teaching</a:t>
            </a:r>
            <a:r>
              <a:rPr lang="da-DK" altLang="da-DK" baseline="0" dirty="0" smtClean="0"/>
              <a:t> manual. If </a:t>
            </a:r>
            <a:r>
              <a:rPr lang="da-DK" altLang="da-DK" baseline="0" dirty="0" err="1" smtClean="0"/>
              <a:t>there</a:t>
            </a:r>
            <a:r>
              <a:rPr lang="da-DK" altLang="da-DK" baseline="0" dirty="0" smtClean="0"/>
              <a:t> </a:t>
            </a:r>
            <a:r>
              <a:rPr lang="da-DK" altLang="da-DK" baseline="0" dirty="0" err="1" smtClean="0"/>
              <a:t>are</a:t>
            </a:r>
            <a:r>
              <a:rPr lang="da-DK" altLang="da-DK" baseline="0" dirty="0" smtClean="0"/>
              <a:t> </a:t>
            </a:r>
            <a:r>
              <a:rPr lang="da-DK" altLang="da-DK" baseline="0" dirty="0" err="1" smtClean="0"/>
              <a:t>questions</a:t>
            </a:r>
            <a:r>
              <a:rPr lang="da-DK" altLang="da-DK" baseline="0" dirty="0" smtClean="0"/>
              <a:t> </a:t>
            </a:r>
            <a:r>
              <a:rPr lang="da-DK" altLang="da-DK" baseline="0" dirty="0" err="1" smtClean="0"/>
              <a:t>you</a:t>
            </a:r>
            <a:r>
              <a:rPr lang="da-DK" altLang="da-DK" baseline="0" dirty="0" smtClean="0"/>
              <a:t> </a:t>
            </a:r>
            <a:r>
              <a:rPr lang="da-DK" altLang="da-DK" baseline="0" dirty="0" err="1" smtClean="0"/>
              <a:t>cannot</a:t>
            </a:r>
            <a:r>
              <a:rPr lang="da-DK" altLang="da-DK" baseline="0" dirty="0" smtClean="0"/>
              <a:t> </a:t>
            </a:r>
            <a:r>
              <a:rPr lang="da-DK" altLang="da-DK" baseline="0" dirty="0" err="1" smtClean="0"/>
              <a:t>answer</a:t>
            </a:r>
            <a:r>
              <a:rPr lang="da-DK" altLang="da-DK" baseline="0" dirty="0" smtClean="0"/>
              <a:t>, </a:t>
            </a:r>
            <a:r>
              <a:rPr lang="da-DK" altLang="da-DK" baseline="0" dirty="0" err="1" smtClean="0"/>
              <a:t>you</a:t>
            </a:r>
            <a:r>
              <a:rPr lang="da-DK" altLang="da-DK" baseline="0" dirty="0" smtClean="0"/>
              <a:t> </a:t>
            </a:r>
            <a:r>
              <a:rPr lang="da-DK" altLang="da-DK" baseline="0" dirty="0" err="1" smtClean="0"/>
              <a:t>can</a:t>
            </a:r>
            <a:r>
              <a:rPr lang="da-DK" altLang="da-DK" baseline="0" dirty="0" smtClean="0"/>
              <a:t> </a:t>
            </a:r>
            <a:r>
              <a:rPr lang="da-DK" altLang="da-DK" baseline="0" dirty="0" err="1" smtClean="0"/>
              <a:t>encourage</a:t>
            </a:r>
            <a:r>
              <a:rPr lang="da-DK" altLang="da-DK" baseline="0" dirty="0" smtClean="0"/>
              <a:t> the students to </a:t>
            </a:r>
            <a:r>
              <a:rPr lang="da-DK" altLang="da-DK" baseline="0" dirty="0" err="1" smtClean="0"/>
              <a:t>contact</a:t>
            </a:r>
            <a:r>
              <a:rPr lang="da-DK" altLang="da-DK" baseline="0" dirty="0" smtClean="0"/>
              <a:t> Ventilen.</a:t>
            </a:r>
          </a:p>
          <a:p>
            <a:pPr eaLnBrk="1" hangingPunct="1">
              <a:spcBef>
                <a:spcPct val="0"/>
              </a:spcBef>
            </a:pPr>
            <a:endParaRPr lang="da-DK" altLang="da-DK" baseline="0" dirty="0" smtClean="0"/>
          </a:p>
          <a:p>
            <a:pPr eaLnBrk="1" hangingPunct="1">
              <a:spcBef>
                <a:spcPct val="0"/>
              </a:spcBef>
            </a:pPr>
            <a:r>
              <a:rPr lang="da-DK" altLang="da-DK" dirty="0" smtClean="0"/>
              <a:t>If the students do not themselves </a:t>
            </a:r>
            <a:r>
              <a:rPr lang="da-DK" altLang="da-DK" dirty="0" err="1" smtClean="0"/>
              <a:t>take</a:t>
            </a:r>
            <a:r>
              <a:rPr lang="da-DK" altLang="da-DK" dirty="0" smtClean="0"/>
              <a:t> </a:t>
            </a:r>
            <a:r>
              <a:rPr lang="da-DK" altLang="da-DK" dirty="0" err="1" smtClean="0"/>
              <a:t>initiative</a:t>
            </a:r>
            <a:r>
              <a:rPr lang="da-DK" altLang="da-DK" dirty="0" smtClean="0"/>
              <a:t>, </a:t>
            </a:r>
            <a:r>
              <a:rPr lang="da-DK" altLang="da-DK" dirty="0" err="1" smtClean="0"/>
              <a:t>you</a:t>
            </a:r>
            <a:r>
              <a:rPr lang="da-DK" altLang="da-DK" dirty="0" smtClean="0"/>
              <a:t> </a:t>
            </a:r>
            <a:r>
              <a:rPr lang="da-DK" altLang="da-DK" dirty="0" err="1" smtClean="0"/>
              <a:t>can</a:t>
            </a:r>
            <a:r>
              <a:rPr lang="da-DK" altLang="da-DK" dirty="0" smtClean="0"/>
              <a:t> </a:t>
            </a:r>
            <a:r>
              <a:rPr lang="da-DK" altLang="da-DK" dirty="0" err="1" smtClean="0"/>
              <a:t>take</a:t>
            </a:r>
            <a:r>
              <a:rPr lang="da-DK" altLang="da-DK" dirty="0" smtClean="0"/>
              <a:t> a </a:t>
            </a:r>
            <a:r>
              <a:rPr lang="da-DK" altLang="da-DK" dirty="0" err="1" smtClean="0"/>
              <a:t>starting</a:t>
            </a:r>
            <a:r>
              <a:rPr lang="da-DK" altLang="da-DK" dirty="0" smtClean="0"/>
              <a:t> point in the </a:t>
            </a:r>
            <a:r>
              <a:rPr lang="da-DK" altLang="da-DK" dirty="0" err="1" smtClean="0"/>
              <a:t>document</a:t>
            </a:r>
            <a:r>
              <a:rPr lang="da-DK" altLang="da-DK" dirty="0" smtClean="0"/>
              <a:t> with suggestions to </a:t>
            </a:r>
            <a:r>
              <a:rPr lang="da-DK" altLang="da-DK" dirty="0" err="1" smtClean="0"/>
              <a:t>follow-up</a:t>
            </a:r>
            <a:r>
              <a:rPr lang="da-DK" altLang="da-DK" dirty="0" smtClean="0"/>
              <a:t> </a:t>
            </a:r>
            <a:r>
              <a:rPr lang="da-DK" altLang="da-DK" dirty="0" err="1" smtClean="0"/>
              <a:t>questions</a:t>
            </a:r>
            <a:r>
              <a:rPr lang="da-DK" altLang="da-DK" dirty="0" smtClean="0"/>
              <a:t>. The </a:t>
            </a:r>
            <a:r>
              <a:rPr lang="da-DK" altLang="da-DK" dirty="0" err="1" smtClean="0"/>
              <a:t>document</a:t>
            </a:r>
            <a:r>
              <a:rPr lang="da-DK" altLang="da-DK" dirty="0" smtClean="0"/>
              <a:t> </a:t>
            </a:r>
            <a:r>
              <a:rPr lang="da-DK" altLang="da-DK" dirty="0" err="1" smtClean="0"/>
              <a:t>can</a:t>
            </a:r>
            <a:r>
              <a:rPr lang="da-DK" altLang="da-DK" dirty="0" smtClean="0"/>
              <a:t> </a:t>
            </a:r>
            <a:r>
              <a:rPr lang="da-DK" altLang="da-DK" dirty="0" err="1" smtClean="0"/>
              <a:t>be</a:t>
            </a:r>
            <a:r>
              <a:rPr lang="da-DK" altLang="da-DK" dirty="0" smtClean="0"/>
              <a:t> </a:t>
            </a:r>
            <a:r>
              <a:rPr lang="da-DK" altLang="da-DK" dirty="0" err="1" smtClean="0"/>
              <a:t>found</a:t>
            </a:r>
            <a:r>
              <a:rPr lang="da-DK" altLang="da-DK" dirty="0" smtClean="0"/>
              <a:t> on the website under </a:t>
            </a:r>
            <a:r>
              <a:rPr lang="da-DK" altLang="da-DK" dirty="0" err="1" smtClean="0"/>
              <a:t>lesson</a:t>
            </a:r>
            <a:r>
              <a:rPr lang="da-DK" altLang="da-DK" dirty="0" smtClean="0"/>
              <a:t> 3</a:t>
            </a:r>
            <a:r>
              <a:rPr lang="da-DK" altLang="da-DK" dirty="0" smtClean="0"/>
              <a:t>.</a:t>
            </a:r>
          </a:p>
          <a:p>
            <a:pPr eaLnBrk="1" hangingPunct="1">
              <a:spcBef>
                <a:spcPct val="0"/>
              </a:spcBef>
            </a:pPr>
            <a:endParaRPr lang="da-DK" altLang="da-DK" dirty="0" smtClean="0"/>
          </a:p>
          <a:p>
            <a:pPr eaLnBrk="1" hangingPunct="1">
              <a:spcBef>
                <a:spcPct val="0"/>
              </a:spcBef>
            </a:pPr>
            <a:r>
              <a:rPr lang="da-DK" altLang="da-DK" dirty="0" smtClean="0"/>
              <a:t>Give the students a short break and </a:t>
            </a:r>
            <a:r>
              <a:rPr lang="da-DK" altLang="da-DK" dirty="0" err="1" smtClean="0"/>
              <a:t>make</a:t>
            </a:r>
            <a:r>
              <a:rPr lang="da-DK" altLang="da-DK" dirty="0" smtClean="0"/>
              <a:t> </a:t>
            </a:r>
            <a:r>
              <a:rPr lang="da-DK" altLang="da-DK" dirty="0" err="1" smtClean="0"/>
              <a:t>them</a:t>
            </a:r>
            <a:r>
              <a:rPr lang="da-DK" altLang="da-DK" dirty="0" smtClean="0"/>
              <a:t> </a:t>
            </a:r>
            <a:r>
              <a:rPr lang="da-DK" altLang="da-DK" dirty="0" err="1" smtClean="0"/>
              <a:t>come</a:t>
            </a:r>
            <a:r>
              <a:rPr lang="da-DK" altLang="da-DK" dirty="0" smtClean="0"/>
              <a:t> back so</a:t>
            </a:r>
            <a:r>
              <a:rPr lang="da-DK" altLang="da-DK" baseline="0" dirty="0" smtClean="0"/>
              <a:t> </a:t>
            </a:r>
            <a:r>
              <a:rPr lang="da-DK" altLang="da-DK" baseline="0" dirty="0" err="1" smtClean="0"/>
              <a:t>you</a:t>
            </a:r>
            <a:r>
              <a:rPr lang="da-DK" altLang="da-DK" baseline="0" dirty="0" smtClean="0"/>
              <a:t> </a:t>
            </a:r>
            <a:r>
              <a:rPr lang="da-DK" altLang="da-DK" baseline="0" dirty="0" err="1" smtClean="0"/>
              <a:t>can</a:t>
            </a:r>
            <a:r>
              <a:rPr lang="da-DK" altLang="da-DK" baseline="0" dirty="0" smtClean="0"/>
              <a:t> </a:t>
            </a:r>
            <a:r>
              <a:rPr lang="da-DK" altLang="da-DK" baseline="0" dirty="0" err="1" smtClean="0"/>
              <a:t>introduce</a:t>
            </a:r>
            <a:r>
              <a:rPr lang="da-DK" altLang="da-DK" baseline="0" dirty="0" smtClean="0"/>
              <a:t> the </a:t>
            </a:r>
            <a:r>
              <a:rPr lang="da-DK" altLang="da-DK" baseline="0" dirty="0" err="1" smtClean="0"/>
              <a:t>group</a:t>
            </a:r>
            <a:r>
              <a:rPr lang="da-DK" altLang="da-DK" baseline="0" dirty="0" smtClean="0"/>
              <a:t> </a:t>
            </a:r>
            <a:r>
              <a:rPr lang="da-DK" altLang="da-DK" baseline="0" dirty="0" err="1" smtClean="0"/>
              <a:t>work</a:t>
            </a:r>
            <a:r>
              <a:rPr lang="da-DK" altLang="da-DK" baseline="0" dirty="0" smtClean="0"/>
              <a:t> </a:t>
            </a:r>
            <a:r>
              <a:rPr lang="da-DK" altLang="da-DK" baseline="0" dirty="0" err="1" smtClean="0"/>
              <a:t>before</a:t>
            </a:r>
            <a:r>
              <a:rPr lang="da-DK" altLang="da-DK" baseline="0" dirty="0" smtClean="0"/>
              <a:t> </a:t>
            </a:r>
            <a:r>
              <a:rPr lang="da-DK" altLang="da-DK" baseline="0" dirty="0" err="1" smtClean="0"/>
              <a:t>getting</a:t>
            </a:r>
            <a:r>
              <a:rPr lang="da-DK" altLang="da-DK" baseline="0" dirty="0" smtClean="0"/>
              <a:t> </a:t>
            </a:r>
            <a:r>
              <a:rPr lang="da-DK" altLang="da-DK" baseline="0" dirty="0" err="1" smtClean="0"/>
              <a:t>them</a:t>
            </a:r>
            <a:r>
              <a:rPr lang="da-DK" altLang="da-DK" baseline="0" dirty="0" smtClean="0"/>
              <a:t> </a:t>
            </a:r>
            <a:r>
              <a:rPr lang="da-DK" altLang="da-DK" baseline="0" dirty="0" err="1" smtClean="0"/>
              <a:t>started</a:t>
            </a:r>
            <a:endParaRPr lang="da-DK" altLang="da-DK" dirty="0" smtClean="0"/>
          </a:p>
          <a:p>
            <a:pPr eaLnBrk="1" hangingPunct="1">
              <a:spcBef>
                <a:spcPct val="0"/>
              </a:spcBef>
            </a:pPr>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10</a:t>
            </a:fld>
            <a:endParaRPr lang="da-DK"/>
          </a:p>
        </p:txBody>
      </p:sp>
    </p:spTree>
    <p:extLst>
      <p:ext uri="{BB962C8B-B14F-4D97-AF65-F5344CB8AC3E}">
        <p14:creationId xmlns:p14="http://schemas.microsoft.com/office/powerpoint/2010/main" val="12589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da-DK" altLang="da-DK" dirty="0" smtClean="0"/>
              <a:t>35 </a:t>
            </a:r>
            <a:r>
              <a:rPr lang="da-DK" altLang="da-DK" dirty="0" smtClean="0"/>
              <a:t>min. </a:t>
            </a:r>
          </a:p>
          <a:p>
            <a:pPr marL="0" marR="0" indent="0" algn="l" defTabSz="914400" rtl="0" eaLnBrk="0" fontAlgn="base" latinLnBrk="0" hangingPunct="0">
              <a:lnSpc>
                <a:spcPct val="100000"/>
              </a:lnSpc>
              <a:spcBef>
                <a:spcPct val="30000"/>
              </a:spcBef>
              <a:spcAft>
                <a:spcPct val="0"/>
              </a:spcAft>
              <a:buClrTx/>
              <a:buSzTx/>
              <a:buFontTx/>
              <a:buNone/>
              <a:tabLst/>
              <a:defRPr/>
            </a:pPr>
            <a:r>
              <a:rPr lang="da-DK" noProof="0" dirty="0" err="1" smtClean="0"/>
              <a:t>Hand</a:t>
            </a:r>
            <a:r>
              <a:rPr lang="da-DK" baseline="0" noProof="0" dirty="0" smtClean="0"/>
              <a:t> out the </a:t>
            </a:r>
            <a:r>
              <a:rPr lang="da-DK" baseline="0" noProof="0" dirty="0" err="1" smtClean="0"/>
              <a:t>sheet</a:t>
            </a:r>
            <a:r>
              <a:rPr lang="da-DK" baseline="0" noProof="0" dirty="0" smtClean="0"/>
              <a:t> with </a:t>
            </a:r>
            <a:r>
              <a:rPr lang="da-DK" baseline="0" noProof="0" dirty="0" err="1" smtClean="0"/>
              <a:t>working</a:t>
            </a:r>
            <a:r>
              <a:rPr lang="da-DK" baseline="0" noProof="0" dirty="0" smtClean="0"/>
              <a:t> </a:t>
            </a:r>
            <a:r>
              <a:rPr lang="da-DK" baseline="0" noProof="0" dirty="0" err="1" smtClean="0"/>
              <a:t>questions</a:t>
            </a:r>
            <a:r>
              <a:rPr lang="da-DK" baseline="0" noProof="0" dirty="0" smtClean="0"/>
              <a:t> for the </a:t>
            </a:r>
            <a:r>
              <a:rPr lang="da-DK" baseline="0" noProof="0" dirty="0" err="1" smtClean="0"/>
              <a:t>three</a:t>
            </a:r>
            <a:r>
              <a:rPr lang="da-DK" baseline="0" noProof="0" dirty="0" smtClean="0"/>
              <a:t> </a:t>
            </a:r>
            <a:r>
              <a:rPr lang="da-DK" baseline="0" noProof="0" dirty="0" err="1" smtClean="0"/>
              <a:t>tasks</a:t>
            </a:r>
            <a:r>
              <a:rPr lang="da-DK" baseline="0" noProof="0" dirty="0" smtClean="0"/>
              <a:t>. </a:t>
            </a:r>
            <a:r>
              <a:rPr lang="da-DK" baseline="0" noProof="0" dirty="0" err="1" smtClean="0"/>
              <a:t>You</a:t>
            </a:r>
            <a:r>
              <a:rPr lang="da-DK" baseline="0" noProof="0" dirty="0" smtClean="0"/>
              <a:t> </a:t>
            </a:r>
            <a:r>
              <a:rPr lang="da-DK" baseline="0" noProof="0" dirty="0" err="1" smtClean="0"/>
              <a:t>may</a:t>
            </a:r>
            <a:r>
              <a:rPr lang="da-DK" baseline="0" noProof="0" dirty="0" smtClean="0"/>
              <a:t> not have the time for the students to do all </a:t>
            </a:r>
            <a:r>
              <a:rPr lang="da-DK" baseline="0" noProof="0" dirty="0" err="1" smtClean="0"/>
              <a:t>three</a:t>
            </a:r>
            <a:r>
              <a:rPr lang="da-DK" baseline="0" noProof="0" dirty="0" smtClean="0"/>
              <a:t> </a:t>
            </a:r>
            <a:r>
              <a:rPr lang="da-DK" baseline="0" noProof="0" dirty="0" err="1" smtClean="0"/>
              <a:t>tasks</a:t>
            </a:r>
            <a:r>
              <a:rPr lang="da-DK" baseline="0" noProof="0" dirty="0" smtClean="0"/>
              <a:t>, so </a:t>
            </a:r>
            <a:r>
              <a:rPr lang="da-DK" baseline="0" noProof="0" dirty="0" err="1" smtClean="0"/>
              <a:t>make</a:t>
            </a:r>
            <a:r>
              <a:rPr lang="da-DK" baseline="0" noProof="0" dirty="0" smtClean="0"/>
              <a:t> sure to let </a:t>
            </a:r>
            <a:r>
              <a:rPr lang="da-DK" baseline="0" noProof="0" dirty="0" err="1" smtClean="0"/>
              <a:t>them</a:t>
            </a:r>
            <a:r>
              <a:rPr lang="da-DK" baseline="0" noProof="0" dirty="0" smtClean="0"/>
              <a:t> know </a:t>
            </a:r>
            <a:r>
              <a:rPr lang="da-DK" baseline="0" noProof="0" dirty="0" err="1" smtClean="0"/>
              <a:t>which</a:t>
            </a:r>
            <a:r>
              <a:rPr lang="da-DK" baseline="0" noProof="0" dirty="0" smtClean="0"/>
              <a:t> </a:t>
            </a:r>
            <a:r>
              <a:rPr lang="da-DK" baseline="0" noProof="0" dirty="0" err="1" smtClean="0"/>
              <a:t>groups</a:t>
            </a:r>
            <a:r>
              <a:rPr lang="da-DK" baseline="0" noProof="0" dirty="0" smtClean="0"/>
              <a:t> </a:t>
            </a:r>
            <a:r>
              <a:rPr lang="da-DK" baseline="0" noProof="0" dirty="0" err="1" smtClean="0"/>
              <a:t>should</a:t>
            </a:r>
            <a:r>
              <a:rPr lang="da-DK" baseline="0" noProof="0" dirty="0" smtClean="0"/>
              <a:t> </a:t>
            </a:r>
            <a:r>
              <a:rPr lang="da-DK" baseline="0" noProof="0" dirty="0" err="1" smtClean="0"/>
              <a:t>focus</a:t>
            </a:r>
            <a:r>
              <a:rPr lang="da-DK" baseline="0" noProof="0" dirty="0" smtClean="0"/>
              <a:t> on </a:t>
            </a:r>
            <a:r>
              <a:rPr lang="da-DK" baseline="0" noProof="0" dirty="0" err="1" smtClean="0"/>
              <a:t>what</a:t>
            </a:r>
            <a:r>
              <a:rPr lang="da-DK" baseline="0" noProof="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da-DK"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baseline="0" noProof="0" dirty="0" smtClean="0"/>
              <a:t>Show </a:t>
            </a:r>
            <a:r>
              <a:rPr lang="da-DK" baseline="0" noProof="0" dirty="0" err="1" smtClean="0"/>
              <a:t>them</a:t>
            </a:r>
            <a:r>
              <a:rPr lang="da-DK" baseline="0" noProof="0" dirty="0" smtClean="0"/>
              <a:t> </a:t>
            </a:r>
            <a:r>
              <a:rPr lang="da-DK" baseline="0" noProof="0" dirty="0" err="1" smtClean="0"/>
              <a:t>where</a:t>
            </a:r>
            <a:r>
              <a:rPr lang="da-DK" baseline="0" noProof="0" dirty="0" smtClean="0"/>
              <a:t> </a:t>
            </a:r>
            <a:r>
              <a:rPr lang="da-DK" baseline="0" noProof="0" dirty="0" err="1" smtClean="0"/>
              <a:t>they</a:t>
            </a:r>
            <a:r>
              <a:rPr lang="da-DK" baseline="0" noProof="0" dirty="0" smtClean="0"/>
              <a:t> </a:t>
            </a:r>
            <a:r>
              <a:rPr lang="da-DK" baseline="0" noProof="0" dirty="0" err="1" smtClean="0"/>
              <a:t>can</a:t>
            </a:r>
            <a:r>
              <a:rPr lang="da-DK" baseline="0" noProof="0" dirty="0" smtClean="0"/>
              <a:t> find the films with Martine </a:t>
            </a:r>
            <a:r>
              <a:rPr lang="da-DK" baseline="0" noProof="0" smtClean="0"/>
              <a:t>and Kasper.</a:t>
            </a:r>
            <a:endParaRPr lang="da-DK"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da-DK"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a-DK" noProof="0" dirty="0" smtClean="0"/>
              <a:t> </a:t>
            </a:r>
            <a:endParaRPr lang="da-DK" altLang="da-DK" dirty="0" smtClean="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11</a:t>
            </a:fld>
            <a:endParaRPr lang="da-DK"/>
          </a:p>
        </p:txBody>
      </p:sp>
    </p:spTree>
    <p:extLst>
      <p:ext uri="{BB962C8B-B14F-4D97-AF65-F5344CB8AC3E}">
        <p14:creationId xmlns:p14="http://schemas.microsoft.com/office/powerpoint/2010/main" val="225282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defRPr/>
            </a:pPr>
            <a:r>
              <a:rPr lang="en-US" baseline="0" noProof="0" dirty="0" smtClean="0"/>
              <a:t>15 min.</a:t>
            </a:r>
            <a:endParaRPr lang="en-US" sz="1200" kern="1200" noProof="0" dirty="0" smtClean="0">
              <a:solidFill>
                <a:schemeClr val="tx1"/>
              </a:solidFill>
              <a:effectLst/>
              <a:latin typeface="+mn-lt"/>
              <a:ea typeface="+mn-ea"/>
              <a:cs typeface="+mn-cs"/>
            </a:endParaRPr>
          </a:p>
          <a:p>
            <a:pPr eaLnBrk="1" hangingPunct="1">
              <a:spcBef>
                <a:spcPct val="0"/>
              </a:spcBef>
            </a:pPr>
            <a:r>
              <a:rPr lang="en-US" altLang="da-DK" noProof="0" dirty="0" smtClean="0"/>
              <a:t>After the</a:t>
            </a:r>
            <a:r>
              <a:rPr lang="en-US" altLang="da-DK" baseline="0" noProof="0" dirty="0" smtClean="0"/>
              <a:t> discussions, it is important to pick up the points of lesson 3. First you </a:t>
            </a:r>
            <a:r>
              <a:rPr lang="en-US" altLang="da-DK" noProof="0" dirty="0" smtClean="0"/>
              <a:t>can ask the</a:t>
            </a:r>
            <a:r>
              <a:rPr lang="en-US" altLang="da-DK" baseline="0" noProof="0" dirty="0" smtClean="0"/>
              <a:t> students</a:t>
            </a:r>
            <a:r>
              <a:rPr lang="en-US" altLang="da-DK" noProof="0" dirty="0" smtClean="0"/>
              <a:t> to share some of the points from</a:t>
            </a:r>
            <a:r>
              <a:rPr lang="en-US" altLang="da-DK" baseline="0" noProof="0" dirty="0" smtClean="0"/>
              <a:t> their discussions. </a:t>
            </a:r>
          </a:p>
          <a:p>
            <a:pPr eaLnBrk="1" hangingPunct="1">
              <a:spcBef>
                <a:spcPct val="0"/>
              </a:spcBef>
            </a:pPr>
            <a:endParaRPr lang="en-US" altLang="da-DK" baseline="0" noProof="0" dirty="0" smtClean="0"/>
          </a:p>
          <a:p>
            <a:pPr eaLnBrk="1" hangingPunct="1">
              <a:spcBef>
                <a:spcPct val="0"/>
              </a:spcBef>
            </a:pPr>
            <a:r>
              <a:rPr lang="en-US" altLang="da-DK" baseline="0" noProof="0" dirty="0" smtClean="0"/>
              <a:t>Afterwards, you ask the students to reflect on the two main points from the lesson and discuss it with the person next to them. Leave the task on the screen. </a:t>
            </a:r>
            <a:endParaRPr lang="en-US" sz="1200" kern="1200" noProof="0" dirty="0" smtClean="0">
              <a:solidFill>
                <a:schemeClr val="tx1"/>
              </a:solidFill>
              <a:effectLst/>
              <a:latin typeface="+mn-lt"/>
              <a:ea typeface="+mn-ea"/>
              <a:cs typeface="+mn-cs"/>
            </a:endParaRPr>
          </a:p>
          <a:p>
            <a:endParaRPr lang="en-US" sz="1200" kern="1200" noProof="0" dirty="0" smtClean="0">
              <a:solidFill>
                <a:schemeClr val="tx1"/>
              </a:solidFill>
              <a:effectLst/>
              <a:latin typeface="+mn-lt"/>
              <a:ea typeface="+mn-ea"/>
              <a:cs typeface="+mn-cs"/>
            </a:endParaRPr>
          </a:p>
          <a:p>
            <a:r>
              <a:rPr lang="en-US" sz="1200" kern="1200" noProof="0" dirty="0" smtClean="0">
                <a:solidFill>
                  <a:schemeClr val="tx1"/>
                </a:solidFill>
                <a:effectLst/>
                <a:latin typeface="+mn-lt"/>
                <a:ea typeface="+mn-ea"/>
                <a:cs typeface="+mn-cs"/>
              </a:rPr>
              <a:t>You</a:t>
            </a:r>
            <a:r>
              <a:rPr lang="en-US" sz="1200" kern="1200" baseline="0" noProof="0" dirty="0" smtClean="0">
                <a:solidFill>
                  <a:schemeClr val="tx1"/>
                </a:solidFill>
                <a:effectLst/>
                <a:latin typeface="+mn-lt"/>
                <a:ea typeface="+mn-ea"/>
                <a:cs typeface="+mn-cs"/>
              </a:rPr>
              <a:t> end the lesson by mentioning the following points, if the students do not mention them: </a:t>
            </a:r>
          </a:p>
          <a:p>
            <a:pPr marL="171450" indent="-171450" eaLnBrk="1" hangingPunct="1">
              <a:spcBef>
                <a:spcPct val="0"/>
              </a:spcBef>
              <a:buFont typeface="Arial" panose="020B0604020202020204" pitchFamily="34" charset="0"/>
              <a:buChar char="•"/>
            </a:pPr>
            <a:r>
              <a:rPr lang="en-US" altLang="da-DK" baseline="0" noProof="0" dirty="0" smtClean="0"/>
              <a:t>Between 6% and 9% of students in upper secondary educations have said that they often or every day feel lonely.</a:t>
            </a:r>
          </a:p>
          <a:p>
            <a:pPr marL="171450" indent="-171450" eaLnBrk="1" hangingPunct="1">
              <a:spcBef>
                <a:spcPct val="0"/>
              </a:spcBef>
              <a:buFont typeface="Arial" panose="020B0604020202020204" pitchFamily="34" charset="0"/>
              <a:buChar char="•"/>
            </a:pPr>
            <a:r>
              <a:rPr lang="en-US" altLang="da-DK" baseline="0" noProof="0" dirty="0" smtClean="0"/>
              <a:t>Loneliness and social languish can strike everyone.</a:t>
            </a:r>
          </a:p>
          <a:p>
            <a:pPr marL="171450" indent="-171450" eaLnBrk="1" hangingPunct="1">
              <a:spcBef>
                <a:spcPct val="0"/>
              </a:spcBef>
              <a:buFont typeface="Arial" panose="020B0604020202020204" pitchFamily="34" charset="0"/>
              <a:buChar char="•"/>
            </a:pPr>
            <a:r>
              <a:rPr lang="en-US" altLang="da-DK" baseline="0" noProof="0" dirty="0" smtClean="0"/>
              <a:t>Young people who feel lonely can get help to come out of the loneliness.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da-DK" baseline="0" noProof="0" dirty="0" smtClean="0"/>
              <a:t>Most young people will during shorter periods experience the feeling of loneliness, and it is rather natural, but a long-term or returning feeling of loneliness can have great health-related and social consequences.</a:t>
            </a:r>
          </a:p>
          <a:p>
            <a:pPr marL="171450" indent="-171450" eaLnBrk="1" hangingPunct="1">
              <a:spcBef>
                <a:spcPct val="0"/>
              </a:spcBef>
              <a:buFont typeface="Arial" panose="020B0604020202020204" pitchFamily="34" charset="0"/>
              <a:buChar char="•"/>
            </a:pPr>
            <a:r>
              <a:rPr lang="en-US" altLang="da-DK" baseline="0" noProof="0" dirty="0" smtClean="0"/>
              <a:t>Everyone feels happy to be invited along to something – not all want to participate, and some do not have the courage to say yes.</a:t>
            </a:r>
            <a:endParaRPr lang="en-US" altLang="da-DK" noProof="0" dirty="0" smtClean="0"/>
          </a:p>
          <a:p>
            <a:pPr marL="0" lvl="0" indent="0">
              <a:buFont typeface="Arial" panose="020B0604020202020204" pitchFamily="34" charset="0"/>
              <a:buNone/>
            </a:pPr>
            <a:endParaRPr lang="da-DK" sz="1200" kern="1200" dirty="0" smtClean="0">
              <a:solidFill>
                <a:schemeClr val="tx1"/>
              </a:solidFill>
              <a:effectLst/>
              <a:latin typeface="+mn-lt"/>
              <a:ea typeface="+mn-ea"/>
              <a:cs typeface="+mn-cs"/>
            </a:endParaRPr>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12</a:t>
            </a:fld>
            <a:endParaRPr lang="da-DK"/>
          </a:p>
        </p:txBody>
      </p:sp>
    </p:spTree>
    <p:extLst>
      <p:ext uri="{BB962C8B-B14F-4D97-AF65-F5344CB8AC3E}">
        <p14:creationId xmlns:p14="http://schemas.microsoft.com/office/powerpoint/2010/main" val="172898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da-DK" altLang="da-DK" dirty="0" smtClean="0"/>
              <a:t>2 min.</a:t>
            </a:r>
          </a:p>
          <a:p>
            <a:r>
              <a:rPr lang="da-DK" altLang="da-DK" dirty="0" smtClean="0"/>
              <a:t>Go over the program for the </a:t>
            </a:r>
            <a:r>
              <a:rPr lang="da-DK" altLang="da-DK" dirty="0" err="1" smtClean="0"/>
              <a:t>next</a:t>
            </a:r>
            <a:r>
              <a:rPr lang="da-DK" altLang="da-DK" dirty="0" smtClean="0"/>
              <a:t> 90 </a:t>
            </a:r>
            <a:r>
              <a:rPr lang="da-DK" altLang="da-DK" dirty="0" err="1" smtClean="0"/>
              <a:t>minutes</a:t>
            </a:r>
            <a:r>
              <a:rPr lang="da-DK" altLang="da-DK" dirty="0" smtClean="0"/>
              <a:t>.</a:t>
            </a:r>
          </a:p>
          <a:p>
            <a:r>
              <a:rPr lang="da-DK" altLang="da-DK" dirty="0" smtClean="0"/>
              <a:t>The</a:t>
            </a:r>
            <a:r>
              <a:rPr lang="da-DK" altLang="da-DK" baseline="0" dirty="0" smtClean="0"/>
              <a:t> </a:t>
            </a:r>
            <a:r>
              <a:rPr lang="da-DK" altLang="da-DK" baseline="0" dirty="0" err="1" smtClean="0"/>
              <a:t>first</a:t>
            </a:r>
            <a:r>
              <a:rPr lang="da-DK" altLang="da-DK" baseline="0" dirty="0" smtClean="0"/>
              <a:t> 45 </a:t>
            </a:r>
            <a:r>
              <a:rPr lang="da-DK" altLang="da-DK" baseline="0" dirty="0" err="1" smtClean="0"/>
              <a:t>minutes</a:t>
            </a:r>
            <a:r>
              <a:rPr lang="da-DK" altLang="da-DK" baseline="0" dirty="0" smtClean="0"/>
              <a:t> </a:t>
            </a:r>
            <a:r>
              <a:rPr lang="da-DK" altLang="da-DK" baseline="0" dirty="0" err="1" smtClean="0"/>
              <a:t>will</a:t>
            </a:r>
            <a:r>
              <a:rPr lang="da-DK" altLang="da-DK" baseline="0" dirty="0" smtClean="0"/>
              <a:t> </a:t>
            </a:r>
            <a:r>
              <a:rPr lang="da-DK" altLang="da-DK" baseline="0" dirty="0" err="1" smtClean="0"/>
              <a:t>be</a:t>
            </a:r>
            <a:r>
              <a:rPr lang="da-DK" altLang="da-DK" baseline="0" dirty="0" smtClean="0"/>
              <a:t> </a:t>
            </a:r>
            <a:r>
              <a:rPr lang="da-DK" altLang="da-DK" baseline="0" dirty="0" err="1" smtClean="0"/>
              <a:t>spent</a:t>
            </a:r>
            <a:r>
              <a:rPr lang="da-DK" altLang="da-DK" baseline="0" dirty="0" smtClean="0"/>
              <a:t> on a </a:t>
            </a:r>
            <a:r>
              <a:rPr lang="da-DK" altLang="da-DK" baseline="0" dirty="0" err="1" smtClean="0"/>
              <a:t>presentation</a:t>
            </a:r>
            <a:r>
              <a:rPr lang="da-DK" altLang="da-DK" baseline="0" dirty="0" smtClean="0"/>
              <a:t>, </a:t>
            </a:r>
            <a:r>
              <a:rPr lang="da-DK" altLang="da-DK" baseline="0" dirty="0" err="1" smtClean="0"/>
              <a:t>which</a:t>
            </a:r>
            <a:r>
              <a:rPr lang="da-DK" altLang="da-DK" baseline="0" dirty="0" smtClean="0"/>
              <a:t> </a:t>
            </a:r>
            <a:r>
              <a:rPr lang="da-DK" altLang="da-DK" baseline="0" dirty="0" err="1" smtClean="0"/>
              <a:t>will</a:t>
            </a:r>
            <a:r>
              <a:rPr lang="da-DK" altLang="da-DK" baseline="0" dirty="0" smtClean="0"/>
              <a:t> </a:t>
            </a:r>
            <a:r>
              <a:rPr lang="da-DK" altLang="da-DK" baseline="0" dirty="0" err="1" smtClean="0"/>
              <a:t>include</a:t>
            </a:r>
            <a:r>
              <a:rPr lang="da-DK" altLang="da-DK" baseline="0" dirty="0" smtClean="0"/>
              <a:t> a film. </a:t>
            </a:r>
            <a:r>
              <a:rPr lang="da-DK" altLang="da-DK" baseline="0" dirty="0" err="1" smtClean="0"/>
              <a:t>After</a:t>
            </a:r>
            <a:r>
              <a:rPr lang="da-DK" altLang="da-DK" baseline="0" dirty="0" smtClean="0"/>
              <a:t> </a:t>
            </a:r>
            <a:r>
              <a:rPr lang="da-DK" altLang="da-DK" baseline="0" dirty="0" err="1" smtClean="0"/>
              <a:t>that</a:t>
            </a:r>
            <a:r>
              <a:rPr lang="da-DK" altLang="da-DK" baseline="0" dirty="0" smtClean="0"/>
              <a:t>, </a:t>
            </a:r>
            <a:r>
              <a:rPr lang="da-DK" altLang="da-DK" baseline="0" dirty="0" err="1" smtClean="0"/>
              <a:t>there</a:t>
            </a:r>
            <a:r>
              <a:rPr lang="da-DK" altLang="da-DK" baseline="0" dirty="0" smtClean="0"/>
              <a:t> </a:t>
            </a:r>
            <a:r>
              <a:rPr lang="da-DK" altLang="da-DK" baseline="0" dirty="0" err="1" smtClean="0"/>
              <a:t>will</a:t>
            </a:r>
            <a:r>
              <a:rPr lang="da-DK" altLang="da-DK" baseline="0" dirty="0" smtClean="0"/>
              <a:t> </a:t>
            </a:r>
            <a:r>
              <a:rPr lang="da-DK" altLang="da-DK" baseline="0" dirty="0" err="1" smtClean="0"/>
              <a:t>be</a:t>
            </a:r>
            <a:r>
              <a:rPr lang="da-DK" altLang="da-DK" baseline="0" dirty="0" smtClean="0"/>
              <a:t> a short break.</a:t>
            </a:r>
          </a:p>
          <a:p>
            <a:r>
              <a:rPr lang="da-DK" altLang="da-DK" baseline="0" dirty="0" err="1" smtClean="0"/>
              <a:t>After</a:t>
            </a:r>
            <a:r>
              <a:rPr lang="da-DK" altLang="da-DK" baseline="0" dirty="0" smtClean="0"/>
              <a:t> the break, </a:t>
            </a:r>
            <a:r>
              <a:rPr lang="da-DK" altLang="da-DK" baseline="0" dirty="0" err="1" smtClean="0"/>
              <a:t>you</a:t>
            </a:r>
            <a:r>
              <a:rPr lang="da-DK" altLang="da-DK" baseline="0" dirty="0" smtClean="0"/>
              <a:t> </a:t>
            </a:r>
            <a:r>
              <a:rPr lang="da-DK" altLang="da-DK" baseline="0" dirty="0" err="1" smtClean="0"/>
              <a:t>introduce</a:t>
            </a:r>
            <a:r>
              <a:rPr lang="da-DK" altLang="da-DK" baseline="0" dirty="0" smtClean="0"/>
              <a:t> </a:t>
            </a:r>
            <a:r>
              <a:rPr lang="da-DK" altLang="da-DK" baseline="0" dirty="0" err="1" smtClean="0"/>
              <a:t>theexercise</a:t>
            </a:r>
            <a:r>
              <a:rPr lang="da-DK" altLang="da-DK" baseline="0" dirty="0" smtClean="0"/>
              <a:t> and the </a:t>
            </a:r>
            <a:r>
              <a:rPr lang="da-DK" altLang="da-DK" baseline="0" dirty="0" smtClean="0"/>
              <a:t>students </a:t>
            </a:r>
            <a:r>
              <a:rPr lang="da-DK" altLang="da-DK" baseline="0" dirty="0" err="1" smtClean="0"/>
              <a:t>can</a:t>
            </a:r>
            <a:r>
              <a:rPr lang="da-DK" altLang="da-DK" baseline="0" dirty="0" smtClean="0"/>
              <a:t> </a:t>
            </a:r>
            <a:r>
              <a:rPr lang="da-DK" altLang="da-DK" baseline="0" dirty="0" err="1" smtClean="0"/>
              <a:t>begin</a:t>
            </a:r>
            <a:r>
              <a:rPr lang="da-DK" altLang="da-DK" baseline="0" dirty="0" smtClean="0"/>
              <a:t> the </a:t>
            </a:r>
            <a:r>
              <a:rPr lang="da-DK" altLang="da-DK" baseline="0" dirty="0" err="1" smtClean="0"/>
              <a:t>exercise</a:t>
            </a:r>
            <a:r>
              <a:rPr lang="da-DK" altLang="da-DK" baseline="0" dirty="0" smtClean="0"/>
              <a:t>.</a:t>
            </a:r>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2</a:t>
            </a:fld>
            <a:endParaRPr lang="da-DK"/>
          </a:p>
        </p:txBody>
      </p:sp>
    </p:spTree>
    <p:extLst>
      <p:ext uri="{BB962C8B-B14F-4D97-AF65-F5344CB8AC3E}">
        <p14:creationId xmlns:p14="http://schemas.microsoft.com/office/powerpoint/2010/main" val="217900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en-US" altLang="da-DK" noProof="0" dirty="0" smtClean="0"/>
              <a:t>3 min.</a:t>
            </a:r>
          </a:p>
          <a:p>
            <a:pPr algn="l"/>
            <a:r>
              <a:rPr lang="en-US" altLang="da-DK" noProof="0" dirty="0" smtClean="0"/>
              <a:t>The survival of human beings depend on community. We are designed to live in groups, and our brains react instinctively if</a:t>
            </a:r>
            <a:r>
              <a:rPr lang="en-US" altLang="da-DK" baseline="0" noProof="0" dirty="0" smtClean="0"/>
              <a:t> we feel that we are outside of the community. </a:t>
            </a:r>
          </a:p>
          <a:p>
            <a:pPr algn="l"/>
            <a:r>
              <a:rPr lang="en-US" altLang="da-DK" baseline="0" noProof="0" dirty="0" smtClean="0"/>
              <a:t>In the animal world, we see </a:t>
            </a:r>
            <a:r>
              <a:rPr lang="en-US" altLang="da-DK" baseline="0" noProof="0" dirty="0" smtClean="0"/>
              <a:t>baby penguins </a:t>
            </a:r>
            <a:r>
              <a:rPr lang="en-US" altLang="da-DK" baseline="0" noProof="0" dirty="0" smtClean="0"/>
              <a:t>instinctively </a:t>
            </a:r>
            <a:r>
              <a:rPr lang="en-US" altLang="da-DK" baseline="0" noProof="0" dirty="0" smtClean="0"/>
              <a:t>switching positions in the flock </a:t>
            </a:r>
            <a:r>
              <a:rPr lang="en-US" altLang="da-DK" baseline="0" noProof="0" dirty="0" smtClean="0"/>
              <a:t>during a snowstorm. If they insisted on keeping their spot, the outermost chain would freeze to death, and with time, the entire flock would die. Their survival depends, quite literally, on the community. </a:t>
            </a:r>
            <a:endParaRPr lang="en-US" altLang="da-DK" noProof="0" dirty="0" smtClean="0"/>
          </a:p>
          <a:p>
            <a:pPr algn="l"/>
            <a:r>
              <a:rPr lang="en-US" altLang="da-DK" noProof="0" dirty="0" smtClean="0"/>
              <a:t>http://politiken.dk/viden/ECE1298398/forskere-har-opklaret-det-store-pingvin-mysterium/</a:t>
            </a:r>
          </a:p>
          <a:p>
            <a:pPr algn="l"/>
            <a:endParaRPr lang="en-US" altLang="da-DK" noProof="0" dirty="0" smtClean="0"/>
          </a:p>
          <a:p>
            <a:pPr algn="l"/>
            <a:r>
              <a:rPr lang="en-US" altLang="da-DK" noProof="0" dirty="0" smtClean="0"/>
              <a:t>It</a:t>
            </a:r>
            <a:r>
              <a:rPr lang="en-US" altLang="da-DK" baseline="0" noProof="0" dirty="0" smtClean="0"/>
              <a:t> is not quite so literal with humans, although newer studies have shown that enduring loneliness can lead to an earlier death. We will return to that point. </a:t>
            </a:r>
            <a:endParaRPr lang="en-US" altLang="da-DK" noProof="0" dirty="0" smtClean="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3</a:t>
            </a:fld>
            <a:endParaRPr lang="da-DK"/>
          </a:p>
        </p:txBody>
      </p:sp>
    </p:spTree>
    <p:extLst>
      <p:ext uri="{BB962C8B-B14F-4D97-AF65-F5344CB8AC3E}">
        <p14:creationId xmlns:p14="http://schemas.microsoft.com/office/powerpoint/2010/main" val="280339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da-DK" altLang="da-DK" dirty="0" smtClean="0"/>
              <a:t>5 min.</a:t>
            </a:r>
          </a:p>
          <a:p>
            <a:pPr eaLnBrk="1" hangingPunct="1">
              <a:spcBef>
                <a:spcPct val="0"/>
              </a:spcBef>
            </a:pPr>
            <a:r>
              <a:rPr lang="en-US" altLang="da-DK" noProof="0" dirty="0" smtClean="0"/>
              <a:t>Social</a:t>
            </a:r>
            <a:r>
              <a:rPr lang="en-US" altLang="da-DK" baseline="0" noProof="0" dirty="0" smtClean="0"/>
              <a:t> insecurity:</a:t>
            </a:r>
            <a:endParaRPr lang="en-US" altLang="da-DK" noProof="0" dirty="0" smtClean="0"/>
          </a:p>
          <a:p>
            <a:pPr eaLnBrk="1" hangingPunct="1">
              <a:spcBef>
                <a:spcPct val="0"/>
              </a:spcBef>
            </a:pPr>
            <a:r>
              <a:rPr lang="en-US" altLang="da-DK" noProof="0" dirty="0" smtClean="0"/>
              <a:t>Everyone knows the feeling of insecurity or tension</a:t>
            </a:r>
            <a:r>
              <a:rPr lang="en-US" altLang="da-DK" baseline="0" noProof="0" dirty="0" smtClean="0"/>
              <a:t> when one begins in a new place (school, work, sports). You </a:t>
            </a:r>
            <a:r>
              <a:rPr lang="en-US" altLang="da-DK" baseline="0" noProof="0" dirty="0" smtClean="0"/>
              <a:t>want to </a:t>
            </a:r>
            <a:r>
              <a:rPr lang="en-US" altLang="da-DK" baseline="0" noProof="0" dirty="0" smtClean="0"/>
              <a:t>fit in, because the social </a:t>
            </a:r>
            <a:r>
              <a:rPr lang="en-US" altLang="da-DK" i="1" baseline="0" noProof="0" dirty="0" smtClean="0"/>
              <a:t>is </a:t>
            </a:r>
            <a:r>
              <a:rPr lang="en-US" altLang="da-DK" i="0" baseline="0" noProof="0" dirty="0" smtClean="0"/>
              <a:t>important. You want the others to like you, to </a:t>
            </a:r>
            <a:r>
              <a:rPr lang="en-US" altLang="da-DK" i="0" baseline="0" noProof="0" dirty="0" smtClean="0"/>
              <a:t>think that </a:t>
            </a:r>
            <a:r>
              <a:rPr lang="en-US" altLang="da-DK" i="0" baseline="0" noProof="0" dirty="0" smtClean="0"/>
              <a:t>you say the right things, look the right way, etc. </a:t>
            </a:r>
          </a:p>
          <a:p>
            <a:pPr eaLnBrk="1" hangingPunct="1">
              <a:spcBef>
                <a:spcPct val="0"/>
              </a:spcBef>
            </a:pPr>
            <a:r>
              <a:rPr lang="en-US" altLang="da-DK" i="0" baseline="0" noProof="0" dirty="0" smtClean="0"/>
              <a:t>If you </a:t>
            </a:r>
            <a:r>
              <a:rPr lang="en-US" altLang="da-DK" i="0" baseline="0" noProof="0" dirty="0" smtClean="0"/>
              <a:t>want to, </a:t>
            </a:r>
            <a:r>
              <a:rPr lang="en-US" altLang="da-DK" i="0" baseline="0" noProof="0" dirty="0" smtClean="0"/>
              <a:t>ask the students if they recognize this feeling. All of them will be able to. </a:t>
            </a:r>
          </a:p>
          <a:p>
            <a:pPr eaLnBrk="1" hangingPunct="1">
              <a:spcBef>
                <a:spcPct val="0"/>
              </a:spcBef>
            </a:pPr>
            <a:endParaRPr lang="en-US" altLang="da-DK" baseline="0" noProof="0" dirty="0" smtClean="0"/>
          </a:p>
          <a:p>
            <a:pPr eaLnBrk="1" hangingPunct="1">
              <a:spcBef>
                <a:spcPct val="0"/>
              </a:spcBef>
            </a:pPr>
            <a:r>
              <a:rPr lang="en-US" altLang="da-DK" baseline="0" noProof="0" dirty="0" smtClean="0"/>
              <a:t>Not thriving socially:</a:t>
            </a:r>
            <a:endParaRPr lang="en-US" altLang="da-DK" baseline="0" noProof="0" dirty="0" smtClean="0"/>
          </a:p>
          <a:p>
            <a:pPr eaLnBrk="1" hangingPunct="1">
              <a:spcBef>
                <a:spcPct val="0"/>
              </a:spcBef>
            </a:pPr>
            <a:r>
              <a:rPr lang="en-US" altLang="da-DK" baseline="0" noProof="0" dirty="0" smtClean="0"/>
              <a:t>For some, these thoughts get stuck, and they think often about whether they fit in and what others think about them. They begin to feel uncomfortable when they are in class. This is called </a:t>
            </a:r>
            <a:r>
              <a:rPr lang="en-US" altLang="da-DK" baseline="0" noProof="0" dirty="0" smtClean="0"/>
              <a:t>not thriving socially.</a:t>
            </a:r>
            <a:endParaRPr lang="en-US" altLang="da-DK" baseline="0" noProof="0" dirty="0" smtClean="0"/>
          </a:p>
          <a:p>
            <a:pPr eaLnBrk="1" hangingPunct="1">
              <a:spcBef>
                <a:spcPct val="0"/>
              </a:spcBef>
            </a:pPr>
            <a:endParaRPr lang="en-US" altLang="da-DK" baseline="0" noProof="0" dirty="0" smtClean="0"/>
          </a:p>
          <a:p>
            <a:pPr eaLnBrk="1" hangingPunct="1">
              <a:spcBef>
                <a:spcPct val="0"/>
              </a:spcBef>
            </a:pPr>
            <a:r>
              <a:rPr lang="en-US" altLang="da-DK" baseline="0" noProof="0" dirty="0" smtClean="0"/>
              <a:t>Loneliness:</a:t>
            </a:r>
          </a:p>
          <a:p>
            <a:pPr eaLnBrk="1" hangingPunct="1">
              <a:spcBef>
                <a:spcPct val="0"/>
              </a:spcBef>
            </a:pPr>
            <a:r>
              <a:rPr lang="en-US" altLang="da-DK" baseline="0" noProof="0" dirty="0" smtClean="0"/>
              <a:t>For some, </a:t>
            </a:r>
            <a:r>
              <a:rPr lang="en-US" altLang="da-DK" baseline="0" noProof="0" dirty="0" smtClean="0"/>
              <a:t>this develops </a:t>
            </a:r>
            <a:r>
              <a:rPr lang="en-US" altLang="da-DK" baseline="0" noProof="0" dirty="0" smtClean="0"/>
              <a:t>into a feeling of loneliness. They begin to think that they do not belong, and that the others see them as different. They begin to think that they are not worth being </a:t>
            </a:r>
            <a:r>
              <a:rPr lang="en-US" altLang="da-DK" baseline="0" noProof="0" dirty="0" smtClean="0"/>
              <a:t>around.</a:t>
            </a:r>
            <a:endParaRPr lang="en-US" altLang="da-DK" baseline="0" noProof="0" dirty="0" smtClean="0"/>
          </a:p>
          <a:p>
            <a:pPr eaLnBrk="1" hangingPunct="1">
              <a:spcBef>
                <a:spcPct val="0"/>
              </a:spcBef>
            </a:pPr>
            <a:endParaRPr lang="en-US" altLang="da-DK" baseline="0" noProof="0" dirty="0" smtClean="0"/>
          </a:p>
          <a:p>
            <a:pPr eaLnBrk="1" hangingPunct="1">
              <a:spcBef>
                <a:spcPct val="0"/>
              </a:spcBef>
            </a:pPr>
            <a:r>
              <a:rPr lang="en-US" altLang="da-DK" baseline="0" noProof="0" dirty="0" smtClean="0"/>
              <a:t>This social insecurity does not lead to loneliness for everyone, but it can be the </a:t>
            </a:r>
            <a:r>
              <a:rPr lang="en-US" altLang="da-DK" baseline="0" noProof="0" dirty="0" smtClean="0"/>
              <a:t>beginning </a:t>
            </a:r>
            <a:r>
              <a:rPr lang="en-US" altLang="da-DK" baseline="0" noProof="0" dirty="0" smtClean="0"/>
              <a:t>of a movement toward loneliness.</a:t>
            </a:r>
          </a:p>
          <a:p>
            <a:pPr eaLnBrk="1" hangingPunct="1">
              <a:spcBef>
                <a:spcPct val="0"/>
              </a:spcBef>
            </a:pPr>
            <a:endParaRPr lang="en-US" altLang="da-DK" baseline="0" noProof="0" dirty="0" smtClean="0"/>
          </a:p>
          <a:p>
            <a:pPr eaLnBrk="1" hangingPunct="1">
              <a:spcBef>
                <a:spcPct val="0"/>
              </a:spcBef>
            </a:pPr>
            <a:r>
              <a:rPr lang="en-US" altLang="da-DK" baseline="0" noProof="0" dirty="0" smtClean="0"/>
              <a:t>The point is that </a:t>
            </a:r>
            <a:r>
              <a:rPr lang="en-US" altLang="da-DK" baseline="0" noProof="0" dirty="0" smtClean="0"/>
              <a:t>everyone recognizes </a:t>
            </a:r>
            <a:r>
              <a:rPr lang="en-US" altLang="da-DK" baseline="0" noProof="0" dirty="0" smtClean="0"/>
              <a:t>the thoughts and feelings </a:t>
            </a:r>
            <a:r>
              <a:rPr lang="en-US" altLang="da-DK" baseline="0" noProof="0" dirty="0" smtClean="0"/>
              <a:t>connected </a:t>
            </a:r>
            <a:r>
              <a:rPr lang="en-US" altLang="da-DK" baseline="0" noProof="0" dirty="0" smtClean="0"/>
              <a:t>to starting in a new place. </a:t>
            </a:r>
            <a:r>
              <a:rPr lang="en-US" altLang="da-DK" baseline="0" noProof="0" dirty="0" smtClean="0"/>
              <a:t>This </a:t>
            </a:r>
            <a:r>
              <a:rPr lang="en-US" altLang="da-DK" baseline="0" noProof="0" dirty="0" smtClean="0"/>
              <a:t>makes it possible for students to imagine what it must feel like to have these thoughts and feelings every day.</a:t>
            </a:r>
          </a:p>
          <a:p>
            <a:pPr eaLnBrk="1" hangingPunct="1">
              <a:spcBef>
                <a:spcPct val="0"/>
              </a:spcBef>
            </a:pPr>
            <a:endParaRPr lang="en-US" altLang="da-DK" noProof="0" dirty="0" smtClean="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4</a:t>
            </a:fld>
            <a:endParaRPr lang="da-DK"/>
          </a:p>
        </p:txBody>
      </p:sp>
    </p:spTree>
    <p:extLst>
      <p:ext uri="{BB962C8B-B14F-4D97-AF65-F5344CB8AC3E}">
        <p14:creationId xmlns:p14="http://schemas.microsoft.com/office/powerpoint/2010/main" val="307375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da-DK" altLang="da-DK" dirty="0" smtClean="0"/>
              <a:t>5 min.</a:t>
            </a:r>
          </a:p>
          <a:p>
            <a:pPr eaLnBrk="1" hangingPunct="1">
              <a:spcBef>
                <a:spcPct val="0"/>
              </a:spcBef>
            </a:pPr>
            <a:r>
              <a:rPr lang="en-US" altLang="da-DK" noProof="0" dirty="0" smtClean="0"/>
              <a:t>Relationships lacking in number: </a:t>
            </a:r>
          </a:p>
          <a:p>
            <a:pPr eaLnBrk="1" hangingPunct="1">
              <a:spcBef>
                <a:spcPct val="0"/>
              </a:spcBef>
            </a:pPr>
            <a:r>
              <a:rPr lang="en-US" altLang="da-DK" noProof="0" dirty="0" smtClean="0"/>
              <a:t>That one does not have enough social</a:t>
            </a:r>
            <a:r>
              <a:rPr lang="en-US" altLang="da-DK" baseline="0" noProof="0" dirty="0" smtClean="0"/>
              <a:t> relationships. It </a:t>
            </a:r>
            <a:r>
              <a:rPr lang="en-US" altLang="da-DK" baseline="0" noProof="0" dirty="0" smtClean="0"/>
              <a:t>might </a:t>
            </a:r>
            <a:r>
              <a:rPr lang="en-US" altLang="da-DK" baseline="0" noProof="0" dirty="0" smtClean="0"/>
              <a:t>be that one has </a:t>
            </a:r>
            <a:r>
              <a:rPr lang="en-US" altLang="da-DK" baseline="0" noProof="0" dirty="0" smtClean="0"/>
              <a:t>a single </a:t>
            </a:r>
            <a:r>
              <a:rPr lang="en-US" altLang="da-DK" baseline="0" noProof="0" dirty="0" smtClean="0"/>
              <a:t>good friend who </a:t>
            </a:r>
            <a:r>
              <a:rPr lang="en-US" altLang="da-DK" baseline="0" noProof="0" dirty="0" smtClean="0"/>
              <a:t>they do </a:t>
            </a:r>
            <a:r>
              <a:rPr lang="en-US" altLang="da-DK" baseline="0" noProof="0" dirty="0" smtClean="0"/>
              <a:t>not see very often – </a:t>
            </a:r>
            <a:r>
              <a:rPr lang="en-US" altLang="da-DK" baseline="0" noProof="0" dirty="0" smtClean="0"/>
              <a:t>they may have started </a:t>
            </a:r>
            <a:r>
              <a:rPr lang="en-US" altLang="da-DK" baseline="0" noProof="0" dirty="0" smtClean="0"/>
              <a:t>at a different school. One misses someone to ‘hang out with’ and do something social with.</a:t>
            </a:r>
          </a:p>
          <a:p>
            <a:pPr eaLnBrk="1" hangingPunct="1">
              <a:spcBef>
                <a:spcPct val="0"/>
              </a:spcBef>
            </a:pPr>
            <a:endParaRPr lang="en-US" altLang="da-DK" baseline="0" noProof="0" dirty="0" smtClean="0"/>
          </a:p>
          <a:p>
            <a:pPr eaLnBrk="1" hangingPunct="1">
              <a:spcBef>
                <a:spcPct val="0"/>
              </a:spcBef>
            </a:pPr>
            <a:r>
              <a:rPr lang="en-US" altLang="da-DK" baseline="0" noProof="0" dirty="0" smtClean="0"/>
              <a:t>Relationships lacking in quality:</a:t>
            </a:r>
          </a:p>
          <a:p>
            <a:pPr eaLnBrk="1" hangingPunct="1">
              <a:spcBef>
                <a:spcPct val="0"/>
              </a:spcBef>
            </a:pPr>
            <a:r>
              <a:rPr lang="en-US" altLang="da-DK" baseline="0" noProof="0" dirty="0" smtClean="0"/>
              <a:t>That one is surrounded by a lot of people, who are probably acquaintances and may even count as friends, but who are people one cannot confide in. They are people one puts up a facade for, where everything looks good from the outside. </a:t>
            </a:r>
            <a:endParaRPr lang="en-US" altLang="da-DK" noProof="0" dirty="0" smtClean="0"/>
          </a:p>
          <a:p>
            <a:pPr eaLnBrk="1" hangingPunct="1">
              <a:spcBef>
                <a:spcPct val="0"/>
              </a:spcBef>
            </a:pPr>
            <a:endParaRPr lang="en-US" altLang="da-DK" noProof="0" dirty="0" smtClean="0"/>
          </a:p>
          <a:p>
            <a:pPr eaLnBrk="1" hangingPunct="1">
              <a:spcBef>
                <a:spcPct val="0"/>
              </a:spcBef>
            </a:pPr>
            <a:r>
              <a:rPr lang="en-US" altLang="da-DK" noProof="0" dirty="0" smtClean="0"/>
              <a:t>Not everyone has the same social needs. Two people with the same social relationships – in number and quality – can experience their situation very differently – one may feel lonely while the other is thriving. </a:t>
            </a:r>
          </a:p>
          <a:p>
            <a:pPr eaLnBrk="1" hangingPunct="1">
              <a:spcBef>
                <a:spcPct val="0"/>
              </a:spcBef>
            </a:pPr>
            <a:endParaRPr lang="en-US" altLang="da-DK" noProof="0" dirty="0" smtClean="0"/>
          </a:p>
          <a:p>
            <a:pPr eaLnBrk="1" hangingPunct="1">
              <a:spcBef>
                <a:spcPct val="0"/>
              </a:spcBef>
            </a:pPr>
            <a:r>
              <a:rPr lang="en-US" altLang="da-DK" noProof="0" dirty="0" smtClean="0"/>
              <a:t>Loneliness and being alone are not the same.</a:t>
            </a:r>
            <a:r>
              <a:rPr lang="en-US" altLang="da-DK" baseline="0" noProof="0" dirty="0" smtClean="0"/>
              <a:t> Being alone can be very healthy every once in a while. When one e.g. </a:t>
            </a:r>
            <a:r>
              <a:rPr lang="en-US" altLang="da-DK" baseline="0" noProof="0" dirty="0" smtClean="0"/>
              <a:t>withdraws from </a:t>
            </a:r>
            <a:r>
              <a:rPr lang="en-US" altLang="da-DK" baseline="0" noProof="0" dirty="0" smtClean="0"/>
              <a:t>social activity for a moment to read a book or think some things over. Being alone is something one can choose.</a:t>
            </a:r>
          </a:p>
          <a:p>
            <a:pPr eaLnBrk="1" hangingPunct="1">
              <a:spcBef>
                <a:spcPct val="0"/>
              </a:spcBef>
            </a:pPr>
            <a:r>
              <a:rPr lang="en-US" altLang="da-DK" baseline="0" noProof="0" dirty="0" smtClean="0"/>
              <a:t>Feeling lonely is never something one chooses.</a:t>
            </a:r>
            <a:r>
              <a:rPr lang="en-US" altLang="da-DK" noProof="0" dirty="0" smtClean="0"/>
              <a:t> </a:t>
            </a:r>
          </a:p>
          <a:p>
            <a:pPr eaLnBrk="1" hangingPunct="1">
              <a:spcBef>
                <a:spcPct val="0"/>
              </a:spcBef>
            </a:pPr>
            <a:r>
              <a:rPr lang="en-US" altLang="da-DK" noProof="0" dirty="0" smtClean="0"/>
              <a:t>Loneliness hurts</a:t>
            </a:r>
            <a:r>
              <a:rPr lang="en-US" altLang="da-DK" baseline="0" noProof="0" dirty="0" smtClean="0"/>
              <a:t> and many young people feel that loneliness is embarrassing. Loneliness among youth is typically seen as very taboo.</a:t>
            </a:r>
          </a:p>
          <a:p>
            <a:pPr eaLnBrk="1" hangingPunct="1">
              <a:spcBef>
                <a:spcPct val="0"/>
              </a:spcBef>
            </a:pPr>
            <a:endParaRPr lang="en-US" altLang="da-DK" noProof="0" dirty="0" smtClean="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5</a:t>
            </a:fld>
            <a:endParaRPr lang="da-DK"/>
          </a:p>
        </p:txBody>
      </p:sp>
    </p:spTree>
    <p:extLst>
      <p:ext uri="{BB962C8B-B14F-4D97-AF65-F5344CB8AC3E}">
        <p14:creationId xmlns:p14="http://schemas.microsoft.com/office/powerpoint/2010/main" val="126387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a:r>
              <a:rPr lang="da-DK" dirty="0" smtClean="0"/>
              <a:t>2 min.</a:t>
            </a:r>
          </a:p>
          <a:p>
            <a:pPr algn="l"/>
            <a:r>
              <a:rPr lang="en-US" noProof="0" dirty="0" smtClean="0"/>
              <a:t>One has</a:t>
            </a:r>
            <a:r>
              <a:rPr lang="en-US" baseline="0" noProof="0" dirty="0" smtClean="0"/>
              <a:t> to distinguish between short-term and long-term loneliness. </a:t>
            </a:r>
            <a:endParaRPr lang="en-US" noProof="0" dirty="0" smtClean="0"/>
          </a:p>
          <a:p>
            <a:pPr algn="l"/>
            <a:endParaRPr lang="en-US" baseline="0" noProof="0" dirty="0" smtClean="0"/>
          </a:p>
          <a:p>
            <a:pPr algn="l"/>
            <a:r>
              <a:rPr lang="en-US" baseline="0" noProof="0" dirty="0" smtClean="0"/>
              <a:t>The short-term loneliness is a sign that one needs </a:t>
            </a:r>
            <a:r>
              <a:rPr lang="en-US" baseline="0" noProof="0" dirty="0" smtClean="0"/>
              <a:t>social connections. </a:t>
            </a:r>
            <a:r>
              <a:rPr lang="en-US" baseline="0" noProof="0" dirty="0" smtClean="0"/>
              <a:t>The human being is a social being and our body reminds us that we need other people, when we miss social contact. The feeling is natural and quite harmless.</a:t>
            </a:r>
          </a:p>
          <a:p>
            <a:pPr algn="l"/>
            <a:endParaRPr lang="da-DK" baseline="0" dirty="0" smtClean="0"/>
          </a:p>
          <a:p>
            <a:pPr algn="l"/>
            <a:r>
              <a:rPr lang="en-US" baseline="0" noProof="0" dirty="0" smtClean="0"/>
              <a:t>But loneliness can be dangerous if it becomes prolonged. If there is no opportunity to create social contact, one’s body and brain begins to be affected by loneliness and it has a major impact on our behavior. </a:t>
            </a:r>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6</a:t>
            </a:fld>
            <a:endParaRPr lang="da-DK"/>
          </a:p>
        </p:txBody>
      </p:sp>
    </p:spTree>
    <p:extLst>
      <p:ext uri="{BB962C8B-B14F-4D97-AF65-F5344CB8AC3E}">
        <p14:creationId xmlns:p14="http://schemas.microsoft.com/office/powerpoint/2010/main" val="2853581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da-DK" altLang="da-DK" dirty="0" smtClean="0"/>
              <a:t>5 min.</a:t>
            </a:r>
          </a:p>
          <a:p>
            <a:pPr algn="l" eaLnBrk="1" hangingPunct="1">
              <a:spcBef>
                <a:spcPct val="0"/>
              </a:spcBef>
            </a:pPr>
            <a:r>
              <a:rPr lang="da-DK" altLang="da-DK" dirty="0" smtClean="0"/>
              <a:t>Here </a:t>
            </a:r>
            <a:r>
              <a:rPr lang="da-DK" altLang="da-DK" dirty="0" err="1" smtClean="0"/>
              <a:t>we</a:t>
            </a:r>
            <a:r>
              <a:rPr lang="da-DK" altLang="da-DK" dirty="0" smtClean="0"/>
              <a:t> </a:t>
            </a:r>
            <a:r>
              <a:rPr lang="da-DK" altLang="da-DK" dirty="0" err="1" smtClean="0"/>
              <a:t>are</a:t>
            </a:r>
            <a:r>
              <a:rPr lang="da-DK" altLang="da-DK" dirty="0" smtClean="0"/>
              <a:t> </a:t>
            </a:r>
            <a:r>
              <a:rPr lang="da-DK" altLang="da-DK" dirty="0" err="1" smtClean="0"/>
              <a:t>talking</a:t>
            </a:r>
            <a:r>
              <a:rPr lang="da-DK" altLang="da-DK" dirty="0" smtClean="0"/>
              <a:t> </a:t>
            </a:r>
            <a:r>
              <a:rPr lang="da-DK" altLang="da-DK" dirty="0" err="1" smtClean="0"/>
              <a:t>about</a:t>
            </a:r>
            <a:r>
              <a:rPr lang="da-DK" altLang="da-DK" dirty="0" smtClean="0"/>
              <a:t> </a:t>
            </a:r>
            <a:r>
              <a:rPr lang="da-DK" altLang="da-DK" i="1" dirty="0" smtClean="0"/>
              <a:t>long-term </a:t>
            </a:r>
            <a:r>
              <a:rPr lang="da-DK" altLang="da-DK" i="0" dirty="0" err="1" smtClean="0"/>
              <a:t>loneliness</a:t>
            </a:r>
            <a:r>
              <a:rPr lang="da-DK" altLang="da-DK" i="0" dirty="0" smtClean="0"/>
              <a:t>. </a:t>
            </a:r>
          </a:p>
          <a:p>
            <a:pPr algn="l" eaLnBrk="1" hangingPunct="1">
              <a:spcBef>
                <a:spcPct val="0"/>
              </a:spcBef>
            </a:pPr>
            <a:endParaRPr lang="da-DK" altLang="da-DK" i="0" dirty="0" smtClean="0"/>
          </a:p>
          <a:p>
            <a:pPr algn="l" eaLnBrk="1" hangingPunct="1">
              <a:spcBef>
                <a:spcPct val="0"/>
              </a:spcBef>
            </a:pPr>
            <a:r>
              <a:rPr lang="da-DK" altLang="da-DK" i="0" dirty="0" smtClean="0"/>
              <a:t>One</a:t>
            </a:r>
            <a:r>
              <a:rPr lang="da-DK" altLang="da-DK" i="0" baseline="0" dirty="0" smtClean="0"/>
              <a:t> </a:t>
            </a:r>
            <a:r>
              <a:rPr lang="da-DK" altLang="da-DK" i="0" baseline="0" dirty="0" err="1" smtClean="0"/>
              <a:t>begins</a:t>
            </a:r>
            <a:r>
              <a:rPr lang="da-DK" altLang="da-DK" i="0" baseline="0" dirty="0" smtClean="0"/>
              <a:t> to </a:t>
            </a:r>
            <a:r>
              <a:rPr lang="da-DK" altLang="da-DK" i="0" baseline="0" dirty="0" err="1" smtClean="0"/>
              <a:t>think</a:t>
            </a:r>
            <a:r>
              <a:rPr lang="da-DK" altLang="da-DK" i="0" baseline="0" dirty="0" smtClean="0"/>
              <a:t> </a:t>
            </a:r>
            <a:r>
              <a:rPr lang="da-DK" altLang="da-DK" i="0" baseline="0" dirty="0" err="1" smtClean="0"/>
              <a:t>that</a:t>
            </a:r>
            <a:r>
              <a:rPr lang="da-DK" altLang="da-DK" i="0" baseline="0" dirty="0" smtClean="0"/>
              <a:t> </a:t>
            </a:r>
            <a:r>
              <a:rPr lang="da-DK" altLang="da-DK" i="0" baseline="0" dirty="0" err="1" smtClean="0"/>
              <a:t>one</a:t>
            </a:r>
            <a:r>
              <a:rPr lang="da-DK" altLang="da-DK" i="0" baseline="0" dirty="0" smtClean="0"/>
              <a:t> is not </a:t>
            </a:r>
            <a:r>
              <a:rPr lang="da-DK" altLang="da-DK" i="0" baseline="0" dirty="0" err="1" smtClean="0"/>
              <a:t>worth</a:t>
            </a:r>
            <a:r>
              <a:rPr lang="da-DK" altLang="da-DK" i="0" baseline="0" dirty="0" smtClean="0"/>
              <a:t> </a:t>
            </a:r>
            <a:r>
              <a:rPr lang="da-DK" altLang="da-DK" i="0" baseline="0" dirty="0" err="1" smtClean="0"/>
              <a:t>being</a:t>
            </a:r>
            <a:r>
              <a:rPr lang="da-DK" altLang="da-DK" i="0" baseline="0" dirty="0" smtClean="0"/>
              <a:t> </a:t>
            </a:r>
            <a:r>
              <a:rPr lang="da-DK" altLang="da-DK" i="0" baseline="0" dirty="0" err="1" smtClean="0"/>
              <a:t>around</a:t>
            </a:r>
            <a:r>
              <a:rPr lang="da-DK" altLang="da-DK" i="0" baseline="0" dirty="0" smtClean="0"/>
              <a:t>, </a:t>
            </a:r>
            <a:r>
              <a:rPr lang="da-DK" altLang="da-DK" i="0" baseline="0" dirty="0" smtClean="0"/>
              <a:t>so </a:t>
            </a:r>
            <a:r>
              <a:rPr lang="da-DK" altLang="da-DK" i="0" baseline="0" dirty="0" err="1" smtClean="0"/>
              <a:t>one</a:t>
            </a:r>
            <a:r>
              <a:rPr lang="da-DK" altLang="da-DK" i="0" baseline="0" dirty="0" smtClean="0"/>
              <a:t> </a:t>
            </a:r>
            <a:r>
              <a:rPr lang="da-DK" altLang="da-DK" i="0" baseline="0" dirty="0" err="1" smtClean="0"/>
              <a:t>keeps</a:t>
            </a:r>
            <a:r>
              <a:rPr lang="da-DK" altLang="da-DK" i="0" baseline="0" dirty="0" smtClean="0"/>
              <a:t> to </a:t>
            </a:r>
            <a:r>
              <a:rPr lang="da-DK" altLang="da-DK" i="0" baseline="0" dirty="0" err="1" smtClean="0"/>
              <a:t>oneself</a:t>
            </a:r>
            <a:r>
              <a:rPr lang="da-DK" altLang="da-DK" i="0" baseline="0" dirty="0" smtClean="0"/>
              <a:t>.</a:t>
            </a:r>
            <a:endParaRPr lang="da-DK" altLang="da-DK" dirty="0" smtClean="0"/>
          </a:p>
          <a:p>
            <a:pPr algn="l" eaLnBrk="1" hangingPunct="1">
              <a:spcBef>
                <a:spcPct val="0"/>
              </a:spcBef>
            </a:pPr>
            <a:endParaRPr lang="da-DK" altLang="da-DK" dirty="0" smtClean="0"/>
          </a:p>
          <a:p>
            <a:pPr algn="l" eaLnBrk="1" hangingPunct="1">
              <a:spcBef>
                <a:spcPct val="0"/>
              </a:spcBef>
            </a:pPr>
            <a:r>
              <a:rPr lang="da-DK" altLang="da-DK" dirty="0" err="1" smtClean="0"/>
              <a:t>When</a:t>
            </a:r>
            <a:r>
              <a:rPr lang="da-DK" altLang="da-DK" dirty="0" smtClean="0"/>
              <a:t> </a:t>
            </a:r>
            <a:r>
              <a:rPr lang="da-DK" altLang="da-DK" dirty="0" err="1" smtClean="0"/>
              <a:t>one</a:t>
            </a:r>
            <a:r>
              <a:rPr lang="da-DK" altLang="da-DK" dirty="0" smtClean="0"/>
              <a:t> has had</a:t>
            </a:r>
            <a:r>
              <a:rPr lang="da-DK" altLang="da-DK" baseline="0" dirty="0" smtClean="0"/>
              <a:t> negative </a:t>
            </a:r>
            <a:r>
              <a:rPr lang="da-DK" altLang="da-DK" baseline="0" dirty="0" err="1" smtClean="0"/>
              <a:t>experiences</a:t>
            </a:r>
            <a:r>
              <a:rPr lang="da-DK" altLang="da-DK" baseline="0" dirty="0" smtClean="0"/>
              <a:t> in social situations – if </a:t>
            </a:r>
            <a:r>
              <a:rPr lang="da-DK" altLang="da-DK" baseline="0" dirty="0" err="1" smtClean="0"/>
              <a:t>one</a:t>
            </a:r>
            <a:r>
              <a:rPr lang="da-DK" altLang="da-DK" baseline="0" dirty="0" smtClean="0"/>
              <a:t> </a:t>
            </a:r>
            <a:r>
              <a:rPr lang="da-DK" altLang="da-DK" baseline="0" dirty="0" err="1" smtClean="0"/>
              <a:t>feels</a:t>
            </a:r>
            <a:r>
              <a:rPr lang="da-DK" altLang="da-DK" baseline="0" dirty="0" smtClean="0"/>
              <a:t> </a:t>
            </a:r>
            <a:r>
              <a:rPr lang="da-DK" altLang="da-DK" baseline="0" dirty="0" err="1" smtClean="0"/>
              <a:t>excluded</a:t>
            </a:r>
            <a:r>
              <a:rPr lang="da-DK" altLang="da-DK" baseline="0" dirty="0" smtClean="0"/>
              <a:t> or has </a:t>
            </a:r>
            <a:r>
              <a:rPr lang="da-DK" altLang="da-DK" baseline="0" dirty="0" err="1" smtClean="0"/>
              <a:t>experienced</a:t>
            </a:r>
            <a:r>
              <a:rPr lang="da-DK" altLang="da-DK" baseline="0" dirty="0" smtClean="0"/>
              <a:t> </a:t>
            </a:r>
            <a:r>
              <a:rPr lang="da-DK" altLang="da-DK" baseline="0" dirty="0" err="1" smtClean="0"/>
              <a:t>being</a:t>
            </a:r>
            <a:r>
              <a:rPr lang="da-DK" altLang="da-DK" baseline="0" dirty="0" smtClean="0"/>
              <a:t> </a:t>
            </a:r>
            <a:r>
              <a:rPr lang="da-DK" altLang="da-DK" baseline="0" dirty="0" err="1" smtClean="0"/>
              <a:t>excluded</a:t>
            </a:r>
            <a:r>
              <a:rPr lang="da-DK" altLang="da-DK" baseline="0" dirty="0" smtClean="0"/>
              <a:t>, </a:t>
            </a:r>
            <a:r>
              <a:rPr lang="da-DK" altLang="da-DK" baseline="0" dirty="0" err="1" smtClean="0"/>
              <a:t>one</a:t>
            </a:r>
            <a:r>
              <a:rPr lang="da-DK" altLang="da-DK" baseline="0" dirty="0" smtClean="0"/>
              <a:t> </a:t>
            </a:r>
            <a:r>
              <a:rPr lang="da-DK" altLang="da-DK" baseline="0" dirty="0" err="1" smtClean="0"/>
              <a:t>begins</a:t>
            </a:r>
            <a:r>
              <a:rPr lang="da-DK" altLang="da-DK" baseline="0" dirty="0" smtClean="0"/>
              <a:t> to </a:t>
            </a:r>
            <a:r>
              <a:rPr lang="da-DK" altLang="da-DK" baseline="0" dirty="0" err="1" smtClean="0"/>
              <a:t>protect</a:t>
            </a:r>
            <a:r>
              <a:rPr lang="da-DK" altLang="da-DK" baseline="0" dirty="0" smtClean="0"/>
              <a:t> </a:t>
            </a:r>
            <a:r>
              <a:rPr lang="da-DK" altLang="da-DK" baseline="0" dirty="0" err="1" smtClean="0"/>
              <a:t>oneself</a:t>
            </a:r>
            <a:r>
              <a:rPr lang="da-DK" altLang="da-DK" baseline="0" dirty="0" smtClean="0"/>
              <a:t>. One </a:t>
            </a:r>
            <a:r>
              <a:rPr lang="da-DK" altLang="da-DK" baseline="0" dirty="0" err="1" smtClean="0"/>
              <a:t>would</a:t>
            </a:r>
            <a:r>
              <a:rPr lang="da-DK" altLang="da-DK" baseline="0" dirty="0" smtClean="0"/>
              <a:t> </a:t>
            </a:r>
            <a:r>
              <a:rPr lang="da-DK" altLang="da-DK" baseline="0" dirty="0" err="1" smtClean="0"/>
              <a:t>rather</a:t>
            </a:r>
            <a:r>
              <a:rPr lang="da-DK" altLang="da-DK" baseline="0" dirty="0" smtClean="0"/>
              <a:t> </a:t>
            </a:r>
            <a:r>
              <a:rPr lang="da-DK" altLang="da-DK" baseline="0" dirty="0" err="1" smtClean="0"/>
              <a:t>reject</a:t>
            </a:r>
            <a:r>
              <a:rPr lang="da-DK" altLang="da-DK" baseline="0" dirty="0" smtClean="0"/>
              <a:t> </a:t>
            </a:r>
            <a:r>
              <a:rPr lang="da-DK" altLang="da-DK" baseline="0" dirty="0" err="1" smtClean="0"/>
              <a:t>than</a:t>
            </a:r>
            <a:r>
              <a:rPr lang="da-DK" altLang="da-DK" baseline="0" dirty="0" smtClean="0"/>
              <a:t> </a:t>
            </a:r>
            <a:r>
              <a:rPr lang="da-DK" altLang="da-DK" baseline="0" dirty="0" err="1" smtClean="0"/>
              <a:t>be</a:t>
            </a:r>
            <a:r>
              <a:rPr lang="da-DK" altLang="da-DK" baseline="0" dirty="0" smtClean="0"/>
              <a:t> </a:t>
            </a:r>
            <a:r>
              <a:rPr lang="da-DK" altLang="da-DK" baseline="0" dirty="0" err="1" smtClean="0"/>
              <a:t>rejected</a:t>
            </a:r>
            <a:r>
              <a:rPr lang="da-DK" altLang="da-DK" baseline="0" dirty="0" smtClean="0"/>
              <a:t>, so </a:t>
            </a:r>
            <a:r>
              <a:rPr lang="da-DK" altLang="da-DK" baseline="0" dirty="0" err="1" smtClean="0"/>
              <a:t>one</a:t>
            </a:r>
            <a:r>
              <a:rPr lang="da-DK" altLang="da-DK" baseline="0" dirty="0" smtClean="0"/>
              <a:t> </a:t>
            </a:r>
            <a:r>
              <a:rPr lang="da-DK" altLang="da-DK" baseline="0" dirty="0" err="1" smtClean="0"/>
              <a:t>says</a:t>
            </a:r>
            <a:r>
              <a:rPr lang="da-DK" altLang="da-DK" baseline="0" dirty="0" smtClean="0"/>
              <a:t> </a:t>
            </a:r>
            <a:r>
              <a:rPr lang="da-DK" altLang="da-DK" baseline="0" dirty="0" err="1" smtClean="0"/>
              <a:t>no</a:t>
            </a:r>
            <a:r>
              <a:rPr lang="da-DK" altLang="da-DK" baseline="0" dirty="0" smtClean="0"/>
              <a:t> to invitations.</a:t>
            </a:r>
          </a:p>
          <a:p>
            <a:pPr algn="l" eaLnBrk="1" hangingPunct="1">
              <a:spcBef>
                <a:spcPct val="0"/>
              </a:spcBef>
            </a:pPr>
            <a:endParaRPr lang="da-DK" altLang="da-DK" baseline="0" dirty="0" smtClean="0"/>
          </a:p>
          <a:p>
            <a:pPr algn="l" eaLnBrk="1" hangingPunct="1">
              <a:spcBef>
                <a:spcPct val="0"/>
              </a:spcBef>
            </a:pPr>
            <a:r>
              <a:rPr lang="da-DK" altLang="da-DK" baseline="0" dirty="0" smtClean="0"/>
              <a:t>Social </a:t>
            </a:r>
            <a:r>
              <a:rPr lang="da-DK" altLang="da-DK" baseline="0" dirty="0" err="1" smtClean="0"/>
              <a:t>skills</a:t>
            </a:r>
            <a:r>
              <a:rPr lang="da-DK" altLang="da-DK" baseline="0" dirty="0" smtClean="0"/>
              <a:t> must </a:t>
            </a:r>
            <a:r>
              <a:rPr lang="da-DK" altLang="da-DK" baseline="0" dirty="0" err="1" smtClean="0"/>
              <a:t>be</a:t>
            </a:r>
            <a:r>
              <a:rPr lang="da-DK" altLang="da-DK" baseline="0" dirty="0" smtClean="0"/>
              <a:t> </a:t>
            </a:r>
            <a:r>
              <a:rPr lang="da-DK" altLang="da-DK" baseline="0" dirty="0" err="1" smtClean="0"/>
              <a:t>trained</a:t>
            </a:r>
            <a:r>
              <a:rPr lang="da-DK" altLang="da-DK" baseline="0" dirty="0" smtClean="0"/>
              <a:t> to </a:t>
            </a:r>
            <a:r>
              <a:rPr lang="da-DK" altLang="da-DK" baseline="0" dirty="0" err="1" smtClean="0"/>
              <a:t>be</a:t>
            </a:r>
            <a:r>
              <a:rPr lang="da-DK" altLang="da-DK" baseline="0" dirty="0" smtClean="0"/>
              <a:t> </a:t>
            </a:r>
            <a:r>
              <a:rPr lang="da-DK" altLang="da-DK" baseline="0" dirty="0" err="1" smtClean="0"/>
              <a:t>maintained</a:t>
            </a:r>
            <a:r>
              <a:rPr lang="da-DK" altLang="da-DK" baseline="0" dirty="0" smtClean="0"/>
              <a:t>, just </a:t>
            </a:r>
            <a:r>
              <a:rPr lang="da-DK" altLang="da-DK" baseline="0" dirty="0" err="1" smtClean="0"/>
              <a:t>like</a:t>
            </a:r>
            <a:r>
              <a:rPr lang="da-DK" altLang="da-DK" baseline="0" dirty="0" smtClean="0"/>
              <a:t> all </a:t>
            </a:r>
            <a:r>
              <a:rPr lang="da-DK" altLang="da-DK" baseline="0" dirty="0" err="1" smtClean="0"/>
              <a:t>other</a:t>
            </a:r>
            <a:r>
              <a:rPr lang="da-DK" altLang="da-DK" baseline="0" dirty="0" smtClean="0"/>
              <a:t> </a:t>
            </a:r>
            <a:r>
              <a:rPr lang="da-DK" altLang="da-DK" baseline="0" dirty="0" err="1" smtClean="0"/>
              <a:t>skills</a:t>
            </a:r>
            <a:r>
              <a:rPr lang="da-DK" altLang="da-DK" baseline="0" dirty="0" smtClean="0"/>
              <a:t>. </a:t>
            </a:r>
            <a:r>
              <a:rPr lang="da-DK" altLang="da-DK" baseline="0" dirty="0" err="1" smtClean="0"/>
              <a:t>When</a:t>
            </a:r>
            <a:r>
              <a:rPr lang="da-DK" altLang="da-DK" baseline="0" dirty="0" smtClean="0"/>
              <a:t> </a:t>
            </a:r>
            <a:r>
              <a:rPr lang="da-DK" altLang="da-DK" baseline="0" dirty="0" err="1" smtClean="0"/>
              <a:t>one</a:t>
            </a:r>
            <a:r>
              <a:rPr lang="da-DK" altLang="da-DK" baseline="0" dirty="0" smtClean="0"/>
              <a:t>, over a long </a:t>
            </a:r>
            <a:r>
              <a:rPr lang="da-DK" altLang="da-DK" baseline="0" dirty="0" err="1" smtClean="0"/>
              <a:t>period</a:t>
            </a:r>
            <a:r>
              <a:rPr lang="da-DK" altLang="da-DK" baseline="0" dirty="0" smtClean="0"/>
              <a:t> of time, has not </a:t>
            </a:r>
            <a:r>
              <a:rPr lang="da-DK" altLang="da-DK" baseline="0" dirty="0" err="1" smtClean="0"/>
              <a:t>been</a:t>
            </a:r>
            <a:r>
              <a:rPr lang="da-DK" altLang="da-DK" baseline="0" dirty="0" smtClean="0"/>
              <a:t> part of social situations, it </a:t>
            </a:r>
            <a:r>
              <a:rPr lang="da-DK" altLang="da-DK" baseline="0" dirty="0" err="1" smtClean="0"/>
              <a:t>becomes</a:t>
            </a:r>
            <a:r>
              <a:rPr lang="da-DK" altLang="da-DK" baseline="0" dirty="0" smtClean="0"/>
              <a:t> </a:t>
            </a:r>
            <a:r>
              <a:rPr lang="da-DK" altLang="da-DK" baseline="0" dirty="0" smtClean="0"/>
              <a:t>more </a:t>
            </a:r>
            <a:r>
              <a:rPr lang="da-DK" altLang="da-DK" baseline="0" dirty="0" err="1" smtClean="0"/>
              <a:t>difficult</a:t>
            </a:r>
            <a:r>
              <a:rPr lang="da-DK" altLang="da-DK" baseline="0" dirty="0" smtClean="0"/>
              <a:t> </a:t>
            </a:r>
            <a:r>
              <a:rPr lang="da-DK" altLang="da-DK" baseline="0" dirty="0" err="1" smtClean="0"/>
              <a:t>e.g</a:t>
            </a:r>
            <a:r>
              <a:rPr lang="da-DK" altLang="da-DK" baseline="0" dirty="0" smtClean="0"/>
              <a:t>. </a:t>
            </a:r>
            <a:r>
              <a:rPr lang="da-DK" altLang="da-DK" baseline="0" dirty="0" smtClean="0"/>
              <a:t>to start a </a:t>
            </a:r>
            <a:r>
              <a:rPr lang="da-DK" altLang="da-DK" baseline="0" dirty="0" err="1" smtClean="0"/>
              <a:t>conversation</a:t>
            </a:r>
            <a:r>
              <a:rPr lang="da-DK" altLang="da-DK" baseline="0" dirty="0" smtClean="0"/>
              <a:t>, to </a:t>
            </a:r>
            <a:r>
              <a:rPr lang="da-DK" altLang="da-DK" baseline="0" dirty="0" err="1" smtClean="0"/>
              <a:t>keep</a:t>
            </a:r>
            <a:r>
              <a:rPr lang="da-DK" altLang="da-DK" baseline="0" dirty="0" smtClean="0"/>
              <a:t> a </a:t>
            </a:r>
            <a:r>
              <a:rPr lang="da-DK" altLang="da-DK" baseline="0" dirty="0" err="1" smtClean="0"/>
              <a:t>conversation</a:t>
            </a:r>
            <a:r>
              <a:rPr lang="da-DK" altLang="da-DK" baseline="0" dirty="0" smtClean="0"/>
              <a:t> </a:t>
            </a:r>
            <a:r>
              <a:rPr lang="da-DK" altLang="da-DK" baseline="0" dirty="0" err="1" smtClean="0"/>
              <a:t>going</a:t>
            </a:r>
            <a:r>
              <a:rPr lang="da-DK" altLang="da-DK" baseline="0" dirty="0" smtClean="0"/>
              <a:t>, or to </a:t>
            </a:r>
            <a:r>
              <a:rPr lang="da-DK" altLang="da-DK" baseline="0" dirty="0" err="1" smtClean="0"/>
              <a:t>read</a:t>
            </a:r>
            <a:r>
              <a:rPr lang="da-DK" altLang="da-DK" baseline="0" dirty="0" smtClean="0"/>
              <a:t> social situations. </a:t>
            </a:r>
            <a:endParaRPr lang="da-DK" altLang="da-DK" baseline="0" dirty="0" smtClean="0"/>
          </a:p>
          <a:p>
            <a:pPr algn="l" eaLnBrk="1" hangingPunct="1">
              <a:spcBef>
                <a:spcPct val="0"/>
              </a:spcBef>
            </a:pPr>
            <a:endParaRPr lang="da-DK" altLang="da-DK" baseline="0" dirty="0" smtClean="0"/>
          </a:p>
          <a:p>
            <a:pPr algn="l" eaLnBrk="1" hangingPunct="1">
              <a:spcBef>
                <a:spcPct val="0"/>
              </a:spcBef>
            </a:pPr>
            <a:r>
              <a:rPr lang="da-DK" altLang="da-DK" baseline="0" dirty="0" smtClean="0"/>
              <a:t>One </a:t>
            </a:r>
            <a:r>
              <a:rPr lang="da-DK" altLang="da-DK" baseline="0" dirty="0" err="1" smtClean="0"/>
              <a:t>begins</a:t>
            </a:r>
            <a:r>
              <a:rPr lang="da-DK" altLang="da-DK" baseline="0" dirty="0" smtClean="0"/>
              <a:t> to </a:t>
            </a:r>
            <a:r>
              <a:rPr lang="da-DK" altLang="da-DK" baseline="0" dirty="0" err="1" smtClean="0"/>
              <a:t>believe</a:t>
            </a:r>
            <a:r>
              <a:rPr lang="da-DK" altLang="da-DK" baseline="0" dirty="0" smtClean="0"/>
              <a:t> </a:t>
            </a:r>
            <a:r>
              <a:rPr lang="da-DK" altLang="da-DK" baseline="0" dirty="0" err="1" smtClean="0"/>
              <a:t>that</a:t>
            </a:r>
            <a:r>
              <a:rPr lang="da-DK" altLang="da-DK" baseline="0" dirty="0" smtClean="0"/>
              <a:t> it </a:t>
            </a:r>
            <a:r>
              <a:rPr lang="da-DK" altLang="da-DK" baseline="0" dirty="0" err="1" smtClean="0"/>
              <a:t>will</a:t>
            </a:r>
            <a:r>
              <a:rPr lang="da-DK" altLang="da-DK" baseline="0" dirty="0" smtClean="0"/>
              <a:t> never </a:t>
            </a:r>
            <a:r>
              <a:rPr lang="da-DK" altLang="da-DK" baseline="0" dirty="0" err="1" smtClean="0"/>
              <a:t>change</a:t>
            </a:r>
            <a:r>
              <a:rPr lang="da-DK" altLang="da-DK" baseline="0" dirty="0" smtClean="0"/>
              <a:t>. </a:t>
            </a:r>
            <a:endParaRPr lang="da-DK" altLang="da-DK" baseline="0" dirty="0" smtClean="0"/>
          </a:p>
          <a:p>
            <a:pPr algn="l" eaLnBrk="1" hangingPunct="1">
              <a:spcBef>
                <a:spcPct val="0"/>
              </a:spcBef>
            </a:pPr>
            <a:endParaRPr lang="da-DK" altLang="da-DK" baseline="0" dirty="0" smtClean="0"/>
          </a:p>
          <a:p>
            <a:pPr algn="l" eaLnBrk="1" hangingPunct="1">
              <a:spcBef>
                <a:spcPct val="0"/>
              </a:spcBef>
            </a:pPr>
            <a:r>
              <a:rPr lang="da-DK" altLang="da-DK" baseline="0" dirty="0" err="1" smtClean="0"/>
              <a:t>When</a:t>
            </a:r>
            <a:r>
              <a:rPr lang="da-DK" altLang="da-DK" baseline="0" dirty="0" smtClean="0"/>
              <a:t> the </a:t>
            </a:r>
            <a:r>
              <a:rPr lang="da-DK" altLang="da-DK" baseline="0" dirty="0" err="1" smtClean="0"/>
              <a:t>brain</a:t>
            </a:r>
            <a:r>
              <a:rPr lang="da-DK" altLang="da-DK" baseline="0" dirty="0" smtClean="0"/>
              <a:t> is </a:t>
            </a:r>
            <a:r>
              <a:rPr lang="da-DK" altLang="da-DK" baseline="0" dirty="0" smtClean="0"/>
              <a:t>on </a:t>
            </a:r>
            <a:r>
              <a:rPr lang="da-DK" altLang="da-DK" baseline="0" dirty="0" err="1" smtClean="0"/>
              <a:t>high</a:t>
            </a:r>
            <a:r>
              <a:rPr lang="da-DK" altLang="da-DK" baseline="0" dirty="0" smtClean="0"/>
              <a:t> </a:t>
            </a:r>
            <a:r>
              <a:rPr lang="da-DK" altLang="da-DK" baseline="0" dirty="0" smtClean="0"/>
              <a:t>alert (as it is </a:t>
            </a:r>
            <a:r>
              <a:rPr lang="da-DK" altLang="da-DK" baseline="0" dirty="0" err="1" smtClean="0"/>
              <a:t>when</a:t>
            </a:r>
            <a:r>
              <a:rPr lang="da-DK" altLang="da-DK" baseline="0" dirty="0" smtClean="0"/>
              <a:t> </a:t>
            </a:r>
            <a:r>
              <a:rPr lang="da-DK" altLang="da-DK" baseline="0" dirty="0" err="1" smtClean="0"/>
              <a:t>one</a:t>
            </a:r>
            <a:r>
              <a:rPr lang="da-DK" altLang="da-DK" baseline="0" dirty="0" smtClean="0"/>
              <a:t> </a:t>
            </a:r>
            <a:r>
              <a:rPr lang="da-DK" altLang="da-DK" baseline="0" dirty="0" err="1" smtClean="0"/>
              <a:t>feels</a:t>
            </a:r>
            <a:r>
              <a:rPr lang="da-DK" altLang="da-DK" baseline="0" dirty="0" smtClean="0"/>
              <a:t> long-term </a:t>
            </a:r>
            <a:r>
              <a:rPr lang="da-DK" altLang="da-DK" baseline="0" dirty="0" err="1" smtClean="0"/>
              <a:t>loneliness</a:t>
            </a:r>
            <a:r>
              <a:rPr lang="da-DK" altLang="da-DK" baseline="0" dirty="0" smtClean="0"/>
              <a:t>), it </a:t>
            </a:r>
            <a:r>
              <a:rPr lang="da-DK" altLang="da-DK" baseline="0" dirty="0" err="1" smtClean="0"/>
              <a:t>goes</a:t>
            </a:r>
            <a:r>
              <a:rPr lang="da-DK" altLang="da-DK" baseline="0" dirty="0" smtClean="0"/>
              <a:t> </a:t>
            </a:r>
            <a:r>
              <a:rPr lang="da-DK" altLang="da-DK" baseline="0" dirty="0" err="1" smtClean="0"/>
              <a:t>into</a:t>
            </a:r>
            <a:r>
              <a:rPr lang="da-DK" altLang="da-DK" baseline="0" dirty="0" smtClean="0"/>
              <a:t> </a:t>
            </a:r>
            <a:r>
              <a:rPr lang="da-DK" altLang="da-DK" baseline="0" dirty="0" err="1" smtClean="0"/>
              <a:t>self-preservation</a:t>
            </a:r>
            <a:r>
              <a:rPr lang="da-DK" altLang="da-DK" baseline="0" dirty="0" smtClean="0"/>
              <a:t> mode, and it </a:t>
            </a:r>
            <a:r>
              <a:rPr lang="da-DK" altLang="da-DK" baseline="0" dirty="0" err="1" smtClean="0"/>
              <a:t>focuses</a:t>
            </a:r>
            <a:r>
              <a:rPr lang="da-DK" altLang="da-DK" baseline="0" dirty="0" smtClean="0"/>
              <a:t> on all the negative.</a:t>
            </a:r>
          </a:p>
          <a:p>
            <a:pPr algn="l" eaLnBrk="1" hangingPunct="1">
              <a:spcBef>
                <a:spcPct val="0"/>
              </a:spcBef>
            </a:pPr>
            <a:r>
              <a:rPr lang="da-DK" altLang="da-DK" baseline="0" dirty="0" smtClean="0"/>
              <a:t> </a:t>
            </a:r>
          </a:p>
          <a:p>
            <a:pPr algn="l" eaLnBrk="1" hangingPunct="1">
              <a:spcBef>
                <a:spcPct val="0"/>
              </a:spcBef>
            </a:pPr>
            <a:r>
              <a:rPr lang="da-DK" altLang="da-DK" baseline="0" dirty="0" smtClean="0"/>
              <a:t>The </a:t>
            </a:r>
            <a:r>
              <a:rPr lang="da-DK" altLang="da-DK" baseline="0" dirty="0" err="1" smtClean="0"/>
              <a:t>consequences</a:t>
            </a:r>
            <a:r>
              <a:rPr lang="da-DK" altLang="da-DK" baseline="0" dirty="0" smtClean="0"/>
              <a:t> of </a:t>
            </a:r>
            <a:r>
              <a:rPr lang="da-DK" altLang="da-DK" baseline="0" dirty="0" err="1" smtClean="0"/>
              <a:t>loneliness</a:t>
            </a:r>
            <a:r>
              <a:rPr lang="da-DK" altLang="da-DK" baseline="0" dirty="0" smtClean="0"/>
              <a:t> </a:t>
            </a:r>
            <a:r>
              <a:rPr lang="da-DK" altLang="da-DK" baseline="0" dirty="0" err="1" smtClean="0"/>
              <a:t>keep</a:t>
            </a:r>
            <a:r>
              <a:rPr lang="da-DK" altLang="da-DK" baseline="0" dirty="0" smtClean="0"/>
              <a:t> </a:t>
            </a:r>
            <a:r>
              <a:rPr lang="da-DK" altLang="da-DK" baseline="0" dirty="0" err="1" smtClean="0"/>
              <a:t>us</a:t>
            </a:r>
            <a:r>
              <a:rPr lang="da-DK" altLang="da-DK" baseline="0" dirty="0" smtClean="0"/>
              <a:t> in </a:t>
            </a:r>
            <a:r>
              <a:rPr lang="da-DK" altLang="da-DK" baseline="0" dirty="0" err="1" smtClean="0"/>
              <a:t>that</a:t>
            </a:r>
            <a:r>
              <a:rPr lang="da-DK" altLang="da-DK" baseline="0" dirty="0" smtClean="0"/>
              <a:t> same </a:t>
            </a:r>
            <a:r>
              <a:rPr lang="da-DK" altLang="da-DK" baseline="0" dirty="0" err="1" smtClean="0"/>
              <a:t>loneliness</a:t>
            </a:r>
            <a:r>
              <a:rPr lang="da-DK" altLang="da-DK" baseline="0" dirty="0" smtClean="0"/>
              <a:t> – </a:t>
            </a:r>
            <a:r>
              <a:rPr lang="da-DK" altLang="da-DK" baseline="0" dirty="0" err="1" smtClean="0"/>
              <a:t>we</a:t>
            </a:r>
            <a:r>
              <a:rPr lang="da-DK" altLang="da-DK" baseline="0" dirty="0" smtClean="0"/>
              <a:t> </a:t>
            </a:r>
            <a:r>
              <a:rPr lang="da-DK" altLang="da-DK" baseline="0" dirty="0" err="1" smtClean="0"/>
              <a:t>pull</a:t>
            </a:r>
            <a:r>
              <a:rPr lang="da-DK" altLang="da-DK" baseline="0" dirty="0" smtClean="0"/>
              <a:t> </a:t>
            </a:r>
            <a:r>
              <a:rPr lang="da-DK" altLang="da-DK" baseline="0" dirty="0" err="1" smtClean="0"/>
              <a:t>away</a:t>
            </a:r>
            <a:r>
              <a:rPr lang="da-DK" altLang="da-DK" baseline="0" dirty="0" smtClean="0"/>
              <a:t> from </a:t>
            </a:r>
            <a:r>
              <a:rPr lang="da-DK" altLang="da-DK" baseline="0" dirty="0" smtClean="0"/>
              <a:t>social situations in </a:t>
            </a:r>
            <a:r>
              <a:rPr lang="da-DK" altLang="da-DK" baseline="0" dirty="0" err="1" smtClean="0"/>
              <a:t>order</a:t>
            </a:r>
            <a:r>
              <a:rPr lang="da-DK" altLang="da-DK" baseline="0" dirty="0" smtClean="0"/>
              <a:t> </a:t>
            </a:r>
            <a:r>
              <a:rPr lang="da-DK" altLang="da-DK" baseline="0" dirty="0" smtClean="0"/>
              <a:t>to </a:t>
            </a:r>
            <a:r>
              <a:rPr lang="da-DK" altLang="da-DK" baseline="0" dirty="0" err="1" smtClean="0"/>
              <a:t>protect</a:t>
            </a:r>
            <a:r>
              <a:rPr lang="da-DK" altLang="da-DK" baseline="0" dirty="0" smtClean="0"/>
              <a:t> </a:t>
            </a:r>
            <a:r>
              <a:rPr lang="da-DK" altLang="da-DK" baseline="0" dirty="0" err="1" smtClean="0"/>
              <a:t>ourselves</a:t>
            </a:r>
            <a:r>
              <a:rPr lang="da-DK" altLang="da-DK" baseline="0" dirty="0" smtClean="0"/>
              <a:t> </a:t>
            </a:r>
            <a:r>
              <a:rPr lang="da-DK" altLang="da-DK" baseline="0" dirty="0" err="1" smtClean="0"/>
              <a:t>against</a:t>
            </a:r>
            <a:r>
              <a:rPr lang="da-DK" altLang="da-DK" baseline="0" dirty="0" smtClean="0"/>
              <a:t> more </a:t>
            </a:r>
            <a:r>
              <a:rPr lang="da-DK" altLang="da-DK" baseline="0" dirty="0" err="1" smtClean="0"/>
              <a:t>defeats</a:t>
            </a:r>
            <a:r>
              <a:rPr lang="da-DK" altLang="da-DK" baseline="0" dirty="0" smtClean="0"/>
              <a:t> and </a:t>
            </a:r>
            <a:r>
              <a:rPr lang="da-DK" altLang="da-DK" baseline="0" dirty="0" err="1" smtClean="0"/>
              <a:t>rejections</a:t>
            </a:r>
            <a:r>
              <a:rPr lang="da-DK" altLang="da-DK" baseline="0" dirty="0" smtClean="0"/>
              <a:t>, but it </a:t>
            </a:r>
            <a:r>
              <a:rPr lang="da-DK" altLang="da-DK" baseline="0" dirty="0" err="1" smtClean="0"/>
              <a:t>becomes</a:t>
            </a:r>
            <a:r>
              <a:rPr lang="da-DK" altLang="da-DK" baseline="0" dirty="0" smtClean="0"/>
              <a:t> a </a:t>
            </a:r>
            <a:r>
              <a:rPr lang="da-DK" altLang="da-DK" baseline="0" dirty="0" err="1" smtClean="0"/>
              <a:t>vicious</a:t>
            </a:r>
            <a:r>
              <a:rPr lang="da-DK" altLang="da-DK" baseline="0" dirty="0" smtClean="0"/>
              <a:t> </a:t>
            </a:r>
            <a:r>
              <a:rPr lang="da-DK" altLang="da-DK" baseline="0" dirty="0" err="1" smtClean="0"/>
              <a:t>circle</a:t>
            </a:r>
            <a:r>
              <a:rPr lang="da-DK" altLang="da-DK" baseline="0" dirty="0" smtClean="0"/>
              <a:t> </a:t>
            </a:r>
            <a:r>
              <a:rPr lang="da-DK" altLang="da-DK" baseline="0" dirty="0" err="1" smtClean="0"/>
              <a:t>that</a:t>
            </a:r>
            <a:r>
              <a:rPr lang="da-DK" altLang="da-DK" baseline="0" dirty="0" smtClean="0"/>
              <a:t> </a:t>
            </a:r>
            <a:r>
              <a:rPr lang="da-DK" altLang="da-DK" baseline="0" dirty="0" err="1" smtClean="0"/>
              <a:t>can</a:t>
            </a:r>
            <a:r>
              <a:rPr lang="da-DK" altLang="da-DK" baseline="0" dirty="0" smtClean="0"/>
              <a:t> </a:t>
            </a:r>
            <a:r>
              <a:rPr lang="da-DK" altLang="da-DK" baseline="0" dirty="0" err="1" smtClean="0"/>
              <a:t>be</a:t>
            </a:r>
            <a:r>
              <a:rPr lang="da-DK" altLang="da-DK" baseline="0" dirty="0" smtClean="0"/>
              <a:t> </a:t>
            </a:r>
            <a:r>
              <a:rPr lang="da-DK" altLang="da-DK" baseline="0" dirty="0" err="1" smtClean="0"/>
              <a:t>difficult</a:t>
            </a:r>
            <a:r>
              <a:rPr lang="da-DK" altLang="da-DK" baseline="0" dirty="0" smtClean="0"/>
              <a:t> to break on </a:t>
            </a:r>
            <a:r>
              <a:rPr lang="da-DK" altLang="da-DK" baseline="0" dirty="0" err="1" smtClean="0"/>
              <a:t>our</a:t>
            </a:r>
            <a:r>
              <a:rPr lang="da-DK" altLang="da-DK" baseline="0" dirty="0" smtClean="0"/>
              <a:t> </a:t>
            </a:r>
            <a:r>
              <a:rPr lang="da-DK" altLang="da-DK" baseline="0" dirty="0" err="1" smtClean="0"/>
              <a:t>own</a:t>
            </a:r>
            <a:r>
              <a:rPr lang="da-DK" altLang="da-DK" baseline="0" dirty="0" smtClean="0"/>
              <a:t>. </a:t>
            </a:r>
            <a:r>
              <a:rPr lang="da-DK" altLang="da-DK" baseline="0" dirty="0" smtClean="0"/>
              <a:t>This is </a:t>
            </a:r>
            <a:r>
              <a:rPr lang="da-DK" altLang="da-DK" baseline="0" dirty="0" err="1" smtClean="0"/>
              <a:t>why</a:t>
            </a:r>
            <a:r>
              <a:rPr lang="da-DK" altLang="da-DK" baseline="0" dirty="0" smtClean="0"/>
              <a:t> it </a:t>
            </a:r>
            <a:r>
              <a:rPr lang="da-DK" altLang="da-DK" baseline="0" dirty="0" smtClean="0"/>
              <a:t>is </a:t>
            </a:r>
            <a:r>
              <a:rPr lang="da-DK" altLang="da-DK" baseline="0" dirty="0" err="1" smtClean="0"/>
              <a:t>important</a:t>
            </a:r>
            <a:r>
              <a:rPr lang="da-DK" altLang="da-DK" baseline="0" dirty="0" smtClean="0"/>
              <a:t> </a:t>
            </a:r>
            <a:r>
              <a:rPr lang="da-DK" altLang="da-DK" baseline="0" dirty="0" smtClean="0"/>
              <a:t>to </a:t>
            </a:r>
            <a:r>
              <a:rPr lang="da-DK" altLang="da-DK" baseline="0" dirty="0" err="1" smtClean="0"/>
              <a:t>be</a:t>
            </a:r>
            <a:r>
              <a:rPr lang="da-DK" altLang="da-DK" baseline="0" dirty="0" smtClean="0"/>
              <a:t> </a:t>
            </a:r>
            <a:r>
              <a:rPr lang="da-DK" altLang="da-DK" baseline="0" dirty="0" err="1" smtClean="0"/>
              <a:t>aware</a:t>
            </a:r>
            <a:r>
              <a:rPr lang="da-DK" altLang="da-DK" baseline="0" dirty="0" smtClean="0"/>
              <a:t> of </a:t>
            </a:r>
            <a:r>
              <a:rPr lang="da-DK" altLang="da-DK" baseline="0" dirty="0" err="1" smtClean="0"/>
              <a:t>each</a:t>
            </a:r>
            <a:r>
              <a:rPr lang="da-DK" altLang="da-DK" baseline="0" dirty="0" smtClean="0"/>
              <a:t> </a:t>
            </a:r>
            <a:r>
              <a:rPr lang="da-DK" altLang="da-DK" baseline="0" dirty="0" err="1" smtClean="0"/>
              <a:t>other</a:t>
            </a:r>
            <a:r>
              <a:rPr lang="da-DK" altLang="da-DK" baseline="0" dirty="0" smtClean="0"/>
              <a:t>. If </a:t>
            </a:r>
            <a:r>
              <a:rPr lang="da-DK" altLang="da-DK" baseline="0" dirty="0" err="1" smtClean="0"/>
              <a:t>someone</a:t>
            </a:r>
            <a:r>
              <a:rPr lang="da-DK" altLang="da-DK" baseline="0" dirty="0" smtClean="0"/>
              <a:t> </a:t>
            </a:r>
            <a:r>
              <a:rPr lang="da-DK" altLang="da-DK" baseline="0" dirty="0" err="1" smtClean="0"/>
              <a:t>begins</a:t>
            </a:r>
            <a:r>
              <a:rPr lang="da-DK" altLang="da-DK" baseline="0" dirty="0" smtClean="0"/>
              <a:t> to </a:t>
            </a:r>
            <a:r>
              <a:rPr lang="da-DK" altLang="da-DK" baseline="0" dirty="0" err="1" smtClean="0"/>
              <a:t>withdraw</a:t>
            </a:r>
            <a:r>
              <a:rPr lang="da-DK" altLang="da-DK" baseline="0" dirty="0" smtClean="0"/>
              <a:t> </a:t>
            </a:r>
            <a:r>
              <a:rPr lang="da-DK" altLang="da-DK" baseline="0" dirty="0" smtClean="0"/>
              <a:t>from the </a:t>
            </a:r>
            <a:r>
              <a:rPr lang="da-DK" altLang="da-DK" baseline="0" dirty="0" err="1" smtClean="0"/>
              <a:t>community</a:t>
            </a:r>
            <a:r>
              <a:rPr lang="da-DK" altLang="da-DK" baseline="0" dirty="0" smtClean="0"/>
              <a:t>, </a:t>
            </a:r>
            <a:r>
              <a:rPr lang="da-DK" altLang="da-DK" baseline="0" dirty="0" err="1" smtClean="0"/>
              <a:t>this</a:t>
            </a:r>
            <a:r>
              <a:rPr lang="da-DK" altLang="da-DK" baseline="0" dirty="0" smtClean="0"/>
              <a:t> </a:t>
            </a:r>
            <a:r>
              <a:rPr lang="da-DK" altLang="da-DK" baseline="0" dirty="0" err="1" smtClean="0"/>
              <a:t>should</a:t>
            </a:r>
            <a:r>
              <a:rPr lang="da-DK" altLang="da-DK" baseline="0" dirty="0" smtClean="0"/>
              <a:t> </a:t>
            </a:r>
            <a:r>
              <a:rPr lang="da-DK" altLang="da-DK" baseline="0" dirty="0" err="1" smtClean="0"/>
              <a:t>raise</a:t>
            </a:r>
            <a:r>
              <a:rPr lang="da-DK" altLang="da-DK" baseline="0" dirty="0" smtClean="0"/>
              <a:t> </a:t>
            </a:r>
            <a:r>
              <a:rPr lang="da-DK" altLang="da-DK" baseline="0" dirty="0" err="1" smtClean="0"/>
              <a:t>some</a:t>
            </a:r>
            <a:r>
              <a:rPr lang="da-DK" altLang="da-DK" baseline="0" dirty="0" smtClean="0"/>
              <a:t> </a:t>
            </a:r>
            <a:r>
              <a:rPr lang="da-DK" altLang="da-DK" baseline="0" dirty="0" smtClean="0"/>
              <a:t>red flags. </a:t>
            </a:r>
          </a:p>
          <a:p>
            <a:pPr algn="l" eaLnBrk="1" hangingPunct="1">
              <a:spcBef>
                <a:spcPct val="0"/>
              </a:spcBef>
            </a:pPr>
            <a:endParaRPr lang="da-DK" altLang="da-DK" baseline="0" dirty="0" smtClean="0"/>
          </a:p>
          <a:p>
            <a:pPr algn="l" eaLnBrk="1" hangingPunct="1">
              <a:spcBef>
                <a:spcPct val="0"/>
              </a:spcBef>
            </a:pPr>
            <a:r>
              <a:rPr lang="da-DK" altLang="da-DK" baseline="0" dirty="0" smtClean="0"/>
              <a:t>It is not </a:t>
            </a:r>
            <a:r>
              <a:rPr lang="da-DK" altLang="da-DK" baseline="0" dirty="0" err="1" smtClean="0"/>
              <a:t>one’s</a:t>
            </a:r>
            <a:r>
              <a:rPr lang="da-DK" altLang="da-DK" baseline="0" dirty="0" smtClean="0"/>
              <a:t> </a:t>
            </a:r>
            <a:r>
              <a:rPr lang="da-DK" altLang="da-DK" baseline="0" dirty="0" err="1" smtClean="0"/>
              <a:t>own</a:t>
            </a:r>
            <a:r>
              <a:rPr lang="da-DK" altLang="da-DK" baseline="0" dirty="0" smtClean="0"/>
              <a:t> </a:t>
            </a:r>
            <a:r>
              <a:rPr lang="da-DK" altLang="da-DK" baseline="0" dirty="0" err="1" smtClean="0"/>
              <a:t>fault</a:t>
            </a:r>
            <a:r>
              <a:rPr lang="da-DK" altLang="da-DK" baseline="0" dirty="0" smtClean="0"/>
              <a:t> if </a:t>
            </a:r>
            <a:r>
              <a:rPr lang="da-DK" altLang="da-DK" baseline="0" dirty="0" err="1" smtClean="0"/>
              <a:t>one</a:t>
            </a:r>
            <a:r>
              <a:rPr lang="da-DK" altLang="da-DK" baseline="0" dirty="0" smtClean="0"/>
              <a:t> </a:t>
            </a:r>
            <a:r>
              <a:rPr lang="da-DK" altLang="da-DK" baseline="0" dirty="0" err="1" smtClean="0"/>
              <a:t>feels</a:t>
            </a:r>
            <a:r>
              <a:rPr lang="da-DK" altLang="da-DK" baseline="0" dirty="0" smtClean="0"/>
              <a:t> </a:t>
            </a:r>
            <a:r>
              <a:rPr lang="da-DK" altLang="da-DK" baseline="0" dirty="0" err="1" smtClean="0"/>
              <a:t>lonely</a:t>
            </a:r>
            <a:r>
              <a:rPr lang="da-DK" altLang="da-DK" baseline="0" dirty="0" smtClean="0"/>
              <a:t>. Long-term </a:t>
            </a:r>
            <a:r>
              <a:rPr lang="da-DK" altLang="da-DK" baseline="0" dirty="0" err="1" smtClean="0"/>
              <a:t>loneliness</a:t>
            </a:r>
            <a:r>
              <a:rPr lang="da-DK" altLang="da-DK" baseline="0" dirty="0" smtClean="0"/>
              <a:t> </a:t>
            </a:r>
            <a:r>
              <a:rPr lang="da-DK" altLang="da-DK" baseline="0" dirty="0" err="1" smtClean="0"/>
              <a:t>can</a:t>
            </a:r>
            <a:r>
              <a:rPr lang="da-DK" altLang="da-DK" baseline="0" dirty="0" smtClean="0"/>
              <a:t> </a:t>
            </a:r>
            <a:r>
              <a:rPr lang="da-DK" altLang="da-DK" baseline="0" dirty="0" err="1" smtClean="0"/>
              <a:t>affect</a:t>
            </a:r>
            <a:r>
              <a:rPr lang="da-DK" altLang="da-DK" baseline="0" dirty="0" smtClean="0"/>
              <a:t> </a:t>
            </a:r>
            <a:r>
              <a:rPr lang="da-DK" altLang="da-DK" baseline="0" dirty="0" err="1" smtClean="0"/>
              <a:t>our</a:t>
            </a:r>
            <a:r>
              <a:rPr lang="da-DK" altLang="da-DK" baseline="0" dirty="0" smtClean="0"/>
              <a:t> </a:t>
            </a:r>
            <a:r>
              <a:rPr lang="da-DK" altLang="da-DK" baseline="0" dirty="0" err="1" smtClean="0"/>
              <a:t>brains</a:t>
            </a:r>
            <a:r>
              <a:rPr lang="da-DK" altLang="da-DK" baseline="0" dirty="0" smtClean="0"/>
              <a:t> and </a:t>
            </a:r>
            <a:r>
              <a:rPr lang="da-DK" altLang="da-DK" baseline="0" dirty="0" err="1" smtClean="0"/>
              <a:t>shape</a:t>
            </a:r>
            <a:r>
              <a:rPr lang="da-DK" altLang="da-DK" baseline="0" dirty="0" smtClean="0"/>
              <a:t> </a:t>
            </a:r>
            <a:r>
              <a:rPr lang="da-DK" altLang="da-DK" baseline="0" dirty="0" err="1" smtClean="0"/>
              <a:t>our</a:t>
            </a:r>
            <a:r>
              <a:rPr lang="da-DK" altLang="da-DK" baseline="0" dirty="0" smtClean="0"/>
              <a:t> </a:t>
            </a:r>
            <a:r>
              <a:rPr lang="da-DK" altLang="da-DK" baseline="0" dirty="0" err="1" smtClean="0"/>
              <a:t>behavior</a:t>
            </a:r>
            <a:r>
              <a:rPr lang="da-DK" altLang="da-DK" baseline="0" dirty="0" smtClean="0"/>
              <a:t>, so </a:t>
            </a:r>
            <a:r>
              <a:rPr lang="da-DK" altLang="da-DK" baseline="0" dirty="0" err="1" smtClean="0"/>
              <a:t>we</a:t>
            </a:r>
            <a:r>
              <a:rPr lang="da-DK" altLang="da-DK" baseline="0" dirty="0" smtClean="0"/>
              <a:t> </a:t>
            </a:r>
            <a:r>
              <a:rPr lang="da-DK" altLang="da-DK" baseline="0" dirty="0" err="1" smtClean="0"/>
              <a:t>can</a:t>
            </a:r>
            <a:r>
              <a:rPr lang="da-DK" altLang="da-DK" baseline="0" dirty="0" smtClean="0"/>
              <a:t> </a:t>
            </a:r>
            <a:r>
              <a:rPr lang="da-DK" altLang="da-DK" baseline="0" dirty="0" err="1" smtClean="0"/>
              <a:t>seem</a:t>
            </a:r>
            <a:r>
              <a:rPr lang="da-DK" altLang="da-DK" baseline="0" dirty="0" smtClean="0"/>
              <a:t> </a:t>
            </a:r>
            <a:r>
              <a:rPr lang="da-DK" altLang="da-DK" baseline="0" dirty="0" err="1" smtClean="0"/>
              <a:t>rejecting</a:t>
            </a:r>
            <a:r>
              <a:rPr lang="da-DK" altLang="da-DK" baseline="0" dirty="0" smtClean="0"/>
              <a:t>, </a:t>
            </a:r>
            <a:r>
              <a:rPr lang="da-DK" altLang="da-DK" baseline="0" dirty="0" err="1" smtClean="0"/>
              <a:t>even</a:t>
            </a:r>
            <a:r>
              <a:rPr lang="da-DK" altLang="da-DK" baseline="0" dirty="0" smtClean="0"/>
              <a:t> </a:t>
            </a:r>
            <a:r>
              <a:rPr lang="da-DK" altLang="da-DK" baseline="0" dirty="0" err="1" smtClean="0"/>
              <a:t>though</a:t>
            </a:r>
            <a:r>
              <a:rPr lang="da-DK" altLang="da-DK" baseline="0" dirty="0" smtClean="0"/>
              <a:t> </a:t>
            </a:r>
            <a:r>
              <a:rPr lang="da-DK" altLang="da-DK" baseline="0" dirty="0" err="1" smtClean="0"/>
              <a:t>we</a:t>
            </a:r>
            <a:r>
              <a:rPr lang="da-DK" altLang="da-DK" baseline="0" dirty="0" smtClean="0"/>
              <a:t> </a:t>
            </a:r>
            <a:r>
              <a:rPr lang="da-DK" altLang="da-DK" baseline="0" dirty="0" err="1" smtClean="0"/>
              <a:t>would</a:t>
            </a:r>
            <a:r>
              <a:rPr lang="da-DK" altLang="da-DK" baseline="0" dirty="0" smtClean="0"/>
              <a:t> </a:t>
            </a:r>
            <a:r>
              <a:rPr lang="da-DK" altLang="da-DK" baseline="0" dirty="0" err="1" smtClean="0"/>
              <a:t>like</a:t>
            </a:r>
            <a:r>
              <a:rPr lang="da-DK" altLang="da-DK" baseline="0" dirty="0" smtClean="0"/>
              <a:t> to </a:t>
            </a:r>
            <a:r>
              <a:rPr lang="da-DK" altLang="da-DK" baseline="0" dirty="0" err="1" smtClean="0"/>
              <a:t>be</a:t>
            </a:r>
            <a:r>
              <a:rPr lang="da-DK" altLang="da-DK" baseline="0" dirty="0" smtClean="0"/>
              <a:t> part of the </a:t>
            </a:r>
            <a:r>
              <a:rPr lang="da-DK" altLang="da-DK" baseline="0" dirty="0" err="1" smtClean="0"/>
              <a:t>community</a:t>
            </a:r>
            <a:r>
              <a:rPr lang="da-DK" altLang="da-DK" baseline="0" dirty="0" smtClean="0"/>
              <a:t>. </a:t>
            </a:r>
          </a:p>
          <a:p>
            <a:pPr eaLnBrk="1" hangingPunct="1">
              <a:spcBef>
                <a:spcPct val="0"/>
              </a:spcBef>
            </a:pPr>
            <a:endParaRPr lang="da-DK" altLang="da-DK" dirty="0" smtClean="0"/>
          </a:p>
          <a:p>
            <a:pPr eaLnBrk="1" hangingPunct="1">
              <a:spcBef>
                <a:spcPct val="0"/>
              </a:spcBef>
            </a:pPr>
            <a:endParaRPr lang="da-DK" altLang="da-DK" dirty="0" smtClean="0"/>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7</a:t>
            </a:fld>
            <a:endParaRPr lang="da-DK"/>
          </a:p>
        </p:txBody>
      </p:sp>
    </p:spTree>
    <p:extLst>
      <p:ext uri="{BB962C8B-B14F-4D97-AF65-F5344CB8AC3E}">
        <p14:creationId xmlns:p14="http://schemas.microsoft.com/office/powerpoint/2010/main" val="375312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da-DK" altLang="da-DK" dirty="0" smtClean="0"/>
              <a:t>2 min.</a:t>
            </a:r>
          </a:p>
          <a:p>
            <a:pPr eaLnBrk="1" hangingPunct="1">
              <a:spcBef>
                <a:spcPct val="0"/>
              </a:spcBef>
            </a:pPr>
            <a:r>
              <a:rPr lang="da-DK" altLang="da-DK" dirty="0" smtClean="0"/>
              <a:t>The 6 % </a:t>
            </a:r>
            <a:r>
              <a:rPr lang="da-DK" altLang="da-DK" dirty="0" err="1" smtClean="0"/>
              <a:t>comes</a:t>
            </a:r>
            <a:r>
              <a:rPr lang="da-DK" altLang="da-DK" baseline="0" dirty="0" smtClean="0"/>
              <a:t> from </a:t>
            </a:r>
            <a:r>
              <a:rPr lang="da-DK" altLang="da-DK" dirty="0" err="1" smtClean="0"/>
              <a:t>Lasgaard</a:t>
            </a:r>
            <a:r>
              <a:rPr lang="da-DK" altLang="da-DK" dirty="0" smtClean="0"/>
              <a:t> &amp; Kristensen: </a:t>
            </a:r>
            <a:r>
              <a:rPr lang="da-DK" altLang="da-DK" i="1" dirty="0" smtClean="0"/>
              <a:t>Ensom i gymnasieskolen</a:t>
            </a:r>
            <a:r>
              <a:rPr lang="da-DK" altLang="da-DK" dirty="0" smtClean="0"/>
              <a:t>. </a:t>
            </a:r>
            <a:r>
              <a:rPr lang="da-DK" altLang="da-DK" dirty="0" err="1" smtClean="0"/>
              <a:t>Published</a:t>
            </a:r>
            <a:r>
              <a:rPr lang="da-DK" altLang="da-DK" baseline="0" dirty="0" smtClean="0"/>
              <a:t> by</a:t>
            </a:r>
            <a:r>
              <a:rPr lang="da-DK" altLang="da-DK" dirty="0" smtClean="0"/>
              <a:t> Ventilen in 2009.</a:t>
            </a:r>
          </a:p>
          <a:p>
            <a:pPr eaLnBrk="1" hangingPunct="1">
              <a:spcBef>
                <a:spcPct val="0"/>
              </a:spcBef>
            </a:pPr>
            <a:endParaRPr lang="da-DK" altLang="da-DK"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da-DK" altLang="da-DK" dirty="0" smtClean="0"/>
              <a:t>The 9 % and</a:t>
            </a:r>
            <a:r>
              <a:rPr lang="da-DK" altLang="da-DK" baseline="0" dirty="0" smtClean="0"/>
              <a:t> the</a:t>
            </a:r>
            <a:r>
              <a:rPr lang="da-DK" altLang="da-DK" dirty="0" smtClean="0"/>
              <a:t> 40 % </a:t>
            </a:r>
            <a:r>
              <a:rPr lang="da-DK" altLang="da-DK" dirty="0" err="1" smtClean="0"/>
              <a:t>come</a:t>
            </a:r>
            <a:r>
              <a:rPr lang="da-DK" altLang="da-DK" dirty="0" smtClean="0"/>
              <a:t> from </a:t>
            </a:r>
            <a:r>
              <a:rPr lang="da-DK" altLang="da-DK" i="1" dirty="0" smtClean="0"/>
              <a:t>U</a:t>
            </a:r>
            <a:r>
              <a:rPr lang="da-DK" altLang="da-DK" i="1" baseline="0" dirty="0" smtClean="0"/>
              <a:t>ngdomsprofilen 2014</a:t>
            </a:r>
            <a:r>
              <a:rPr lang="da-DK" altLang="da-DK" baseline="0" dirty="0" smtClean="0"/>
              <a:t>, </a:t>
            </a:r>
            <a:r>
              <a:rPr lang="da-DK" altLang="da-DK" baseline="0" dirty="0" err="1" smtClean="0"/>
              <a:t>published</a:t>
            </a:r>
            <a:r>
              <a:rPr lang="da-DK" altLang="da-DK" baseline="0" dirty="0" smtClean="0"/>
              <a:t> by The State </a:t>
            </a:r>
            <a:r>
              <a:rPr lang="da-DK" altLang="da-DK" baseline="0" dirty="0" err="1" smtClean="0"/>
              <a:t>Institute</a:t>
            </a:r>
            <a:r>
              <a:rPr lang="da-DK" altLang="da-DK" baseline="0" dirty="0" smtClean="0"/>
              <a:t> for Public Health</a:t>
            </a:r>
            <a:r>
              <a:rPr lang="da-DK" dirty="0" smtClean="0"/>
              <a:t> (2015).</a:t>
            </a:r>
          </a:p>
          <a:p>
            <a:pPr eaLnBrk="1" hangingPunct="1">
              <a:spcBef>
                <a:spcPct val="0"/>
              </a:spcBef>
            </a:pPr>
            <a:r>
              <a:rPr lang="da-DK" altLang="da-DK" dirty="0" smtClean="0"/>
              <a:t> </a:t>
            </a:r>
          </a:p>
          <a:p>
            <a:pPr marL="0" marR="0" indent="0" algn="l" defTabSz="914400" rtl="0" eaLnBrk="1" fontAlgn="base" latinLnBrk="0" hangingPunct="1">
              <a:lnSpc>
                <a:spcPct val="100000"/>
              </a:lnSpc>
              <a:spcBef>
                <a:spcPct val="0"/>
              </a:spcBef>
              <a:spcAft>
                <a:spcPct val="0"/>
              </a:spcAft>
              <a:buClrTx/>
              <a:buSzTx/>
              <a:buFontTx/>
              <a:buNone/>
              <a:tabLst/>
              <a:defRPr/>
            </a:pPr>
            <a:r>
              <a:rPr lang="da-DK" altLang="da-DK" baseline="0" dirty="0" smtClean="0"/>
              <a:t>The 63 % </a:t>
            </a:r>
            <a:r>
              <a:rPr lang="da-DK" altLang="da-DK" baseline="0" dirty="0" err="1" smtClean="0"/>
              <a:t>come</a:t>
            </a:r>
            <a:r>
              <a:rPr lang="da-DK" altLang="da-DK" baseline="0" dirty="0" smtClean="0"/>
              <a:t> from The Mary </a:t>
            </a:r>
            <a:r>
              <a:rPr lang="da-DK" altLang="da-DK" baseline="0" dirty="0" err="1" smtClean="0"/>
              <a:t>Fund’s</a:t>
            </a:r>
            <a:r>
              <a:rPr lang="da-DK" altLang="da-DK" baseline="0" dirty="0" smtClean="0"/>
              <a:t> </a:t>
            </a:r>
            <a:r>
              <a:rPr lang="da-DK" altLang="da-DK" baseline="0" dirty="0" err="1" smtClean="0"/>
              <a:t>Youth</a:t>
            </a:r>
            <a:r>
              <a:rPr lang="da-DK" altLang="da-DK" baseline="0" dirty="0" smtClean="0"/>
              <a:t> </a:t>
            </a:r>
            <a:r>
              <a:rPr lang="da-DK" altLang="da-DK" baseline="0" dirty="0" err="1" smtClean="0"/>
              <a:t>Think</a:t>
            </a:r>
            <a:r>
              <a:rPr lang="da-DK" altLang="da-DK" baseline="0" dirty="0" smtClean="0"/>
              <a:t> Tank, </a:t>
            </a:r>
            <a:r>
              <a:rPr lang="da-DK" altLang="da-DK" baseline="0" dirty="0" err="1" smtClean="0"/>
              <a:t>Loneliness</a:t>
            </a:r>
            <a:r>
              <a:rPr lang="da-DK" altLang="da-DK" baseline="0" dirty="0" smtClean="0"/>
              <a:t>,</a:t>
            </a:r>
            <a:r>
              <a:rPr lang="da-DK" dirty="0" smtClean="0"/>
              <a:t> April 2015.</a:t>
            </a:r>
          </a:p>
          <a:p>
            <a:pPr eaLnBrk="1" hangingPunct="1">
              <a:spcBef>
                <a:spcPct val="0"/>
              </a:spcBef>
            </a:pPr>
            <a:endParaRPr lang="da-DK" altLang="da-DK" dirty="0" smtClean="0"/>
          </a:p>
          <a:p>
            <a:pPr eaLnBrk="1" hangingPunct="1">
              <a:spcBef>
                <a:spcPct val="0"/>
              </a:spcBef>
            </a:pPr>
            <a:r>
              <a:rPr lang="da-DK" altLang="da-DK" dirty="0" smtClean="0"/>
              <a:t>Ask the students </a:t>
            </a:r>
            <a:r>
              <a:rPr lang="da-DK" altLang="da-DK" dirty="0" err="1" smtClean="0"/>
              <a:t>what</a:t>
            </a:r>
            <a:r>
              <a:rPr lang="da-DK" altLang="da-DK" dirty="0" smtClean="0"/>
              <a:t> </a:t>
            </a:r>
            <a:r>
              <a:rPr lang="da-DK" altLang="da-DK" dirty="0" err="1" smtClean="0"/>
              <a:t>they</a:t>
            </a:r>
            <a:r>
              <a:rPr lang="da-DK" altLang="da-DK" dirty="0" smtClean="0"/>
              <a:t> </a:t>
            </a:r>
            <a:r>
              <a:rPr lang="da-DK" altLang="da-DK" dirty="0" err="1" smtClean="0"/>
              <a:t>think</a:t>
            </a:r>
            <a:r>
              <a:rPr lang="da-DK" altLang="da-DK" dirty="0" smtClean="0"/>
              <a:t> </a:t>
            </a:r>
            <a:r>
              <a:rPr lang="da-DK" altLang="da-DK" dirty="0" err="1" smtClean="0"/>
              <a:t>about</a:t>
            </a:r>
            <a:r>
              <a:rPr lang="da-DK" altLang="da-DK" dirty="0" smtClean="0"/>
              <a:t> the </a:t>
            </a:r>
            <a:r>
              <a:rPr lang="da-DK" altLang="da-DK" dirty="0" err="1" smtClean="0"/>
              <a:t>numbers</a:t>
            </a:r>
            <a:r>
              <a:rPr lang="da-DK" altLang="da-DK" baseline="0" dirty="0" smtClean="0"/>
              <a:t> – </a:t>
            </a:r>
            <a:r>
              <a:rPr lang="da-DK" altLang="da-DK" baseline="0" dirty="0" err="1" smtClean="0"/>
              <a:t>are</a:t>
            </a:r>
            <a:r>
              <a:rPr lang="da-DK" altLang="da-DK" baseline="0" dirty="0" smtClean="0"/>
              <a:t> </a:t>
            </a:r>
            <a:r>
              <a:rPr lang="da-DK" altLang="da-DK" baseline="0" dirty="0" err="1" smtClean="0"/>
              <a:t>they</a:t>
            </a:r>
            <a:r>
              <a:rPr lang="da-DK" altLang="da-DK" baseline="0" dirty="0" smtClean="0"/>
              <a:t> </a:t>
            </a:r>
            <a:r>
              <a:rPr lang="da-DK" altLang="da-DK" baseline="0" dirty="0" err="1" smtClean="0"/>
              <a:t>surprised</a:t>
            </a:r>
            <a:r>
              <a:rPr lang="da-DK" altLang="da-DK" baseline="0" dirty="0" smtClean="0"/>
              <a:t> by </a:t>
            </a:r>
            <a:r>
              <a:rPr lang="da-DK" altLang="da-DK" baseline="0" dirty="0" err="1" smtClean="0"/>
              <a:t>them</a:t>
            </a:r>
            <a:r>
              <a:rPr lang="da-DK" altLang="da-DK" baseline="0" dirty="0" smtClean="0"/>
              <a:t>? </a:t>
            </a:r>
            <a:endParaRPr lang="da-DK" altLang="da-DK" dirty="0" smtClean="0"/>
          </a:p>
          <a:p>
            <a:endParaRPr lang="da-DK" dirty="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8</a:t>
            </a:fld>
            <a:endParaRPr lang="da-DK"/>
          </a:p>
        </p:txBody>
      </p:sp>
    </p:spTree>
    <p:extLst>
      <p:ext uri="{BB962C8B-B14F-4D97-AF65-F5344CB8AC3E}">
        <p14:creationId xmlns:p14="http://schemas.microsoft.com/office/powerpoint/2010/main" val="91359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algn="r" eaLnBrk="1" hangingPunct="1">
              <a:spcBef>
                <a:spcPct val="0"/>
              </a:spcBef>
            </a:pPr>
            <a:r>
              <a:rPr lang="da-DK" altLang="da-DK" dirty="0" smtClean="0"/>
              <a:t>5 min.</a:t>
            </a:r>
          </a:p>
          <a:p>
            <a:pPr eaLnBrk="1" hangingPunct="1">
              <a:spcBef>
                <a:spcPct val="0"/>
              </a:spcBef>
            </a:pPr>
            <a:r>
              <a:rPr lang="en-US" altLang="da-DK" noProof="0" dirty="0" smtClean="0"/>
              <a:t>Both men and women are affected by loneliness. Some studies show that there is a slight majority of women, but the differences are not great.</a:t>
            </a:r>
            <a:r>
              <a:rPr lang="en-US" altLang="da-DK" baseline="0" noProof="0" dirty="0" smtClean="0"/>
              <a:t> </a:t>
            </a:r>
            <a:r>
              <a:rPr lang="en-US" altLang="da-DK" baseline="0" noProof="0" dirty="0" smtClean="0"/>
              <a:t>There is a difference in the results depending on how you ask. When mentioning loneliness specifically in the question, men generally have a lower score, but when </a:t>
            </a:r>
            <a:r>
              <a:rPr lang="en-US" altLang="da-DK" baseline="0" noProof="0" dirty="0" err="1" smtClean="0"/>
              <a:t>loneloness</a:t>
            </a:r>
            <a:r>
              <a:rPr lang="en-US" altLang="da-DK" baseline="0" noProof="0" dirty="0" smtClean="0"/>
              <a:t> is not mentioned specifically, there is no significant difference. </a:t>
            </a:r>
          </a:p>
          <a:p>
            <a:pPr eaLnBrk="1" hangingPunct="1">
              <a:spcBef>
                <a:spcPct val="0"/>
              </a:spcBef>
            </a:pPr>
            <a:endParaRPr lang="en-US" altLang="da-DK" noProof="0" dirty="0" smtClean="0"/>
          </a:p>
          <a:p>
            <a:pPr eaLnBrk="1" hangingPunct="1">
              <a:spcBef>
                <a:spcPct val="0"/>
              </a:spcBef>
            </a:pPr>
            <a:r>
              <a:rPr lang="en-US" altLang="da-DK" noProof="0" dirty="0" smtClean="0"/>
              <a:t>One could think that young people in the countryside were at higher risk, since they do not have as many opportunities to meet others with the same interests. On the other hand,</a:t>
            </a:r>
            <a:r>
              <a:rPr lang="en-US" altLang="da-DK" baseline="0" noProof="0" dirty="0" smtClean="0"/>
              <a:t> there is a common notion about life in the country ‘that everyone knows everyone.’ That cannot be said of life in the city, and one could imagine that young people in the city more easily ‘disappear into the masses.’ Neither notion is correct – there is no difference. There are just as many lonely young people in the country as in the city.</a:t>
            </a:r>
            <a:endParaRPr lang="en-US" altLang="da-DK" noProof="0" dirty="0" smtClean="0"/>
          </a:p>
          <a:p>
            <a:pPr eaLnBrk="1" hangingPunct="1">
              <a:spcBef>
                <a:spcPct val="0"/>
              </a:spcBef>
            </a:pPr>
            <a:endParaRPr lang="en-US" altLang="da-DK" noProof="0" dirty="0" smtClean="0"/>
          </a:p>
          <a:p>
            <a:pPr eaLnBrk="1" hangingPunct="1">
              <a:spcBef>
                <a:spcPct val="0"/>
              </a:spcBef>
            </a:pPr>
            <a:r>
              <a:rPr lang="en-US" altLang="da-DK" noProof="0" dirty="0" smtClean="0"/>
              <a:t>There are no socio-economic factors that influence loneliness among</a:t>
            </a:r>
            <a:r>
              <a:rPr lang="en-US" altLang="da-DK" baseline="0" noProof="0" dirty="0" smtClean="0"/>
              <a:t> youth. Loneliness can strike young people in families where the parents have good educations, good jobs, and good finances. And loneliness can strike families where parents are uneducated and have lost their jobs.</a:t>
            </a:r>
          </a:p>
          <a:p>
            <a:pPr eaLnBrk="1" hangingPunct="1">
              <a:spcBef>
                <a:spcPct val="0"/>
              </a:spcBef>
            </a:pPr>
            <a:endParaRPr lang="en-US" altLang="da-DK" noProof="0" dirty="0" smtClean="0"/>
          </a:p>
          <a:p>
            <a:pPr eaLnBrk="1" hangingPunct="1">
              <a:spcBef>
                <a:spcPct val="0"/>
              </a:spcBef>
            </a:pPr>
            <a:r>
              <a:rPr lang="en-US" altLang="da-DK" noProof="0" dirty="0" smtClean="0"/>
              <a:t>Loneliness can strike out of the blue</a:t>
            </a:r>
            <a:r>
              <a:rPr lang="en-US" altLang="da-DK" baseline="0" noProof="0" dirty="0" smtClean="0"/>
              <a:t> – parents’ divorce, illness, death in the family, moving to a new town. It can also build up slowly if one, for example, is bullied or is excluded.</a:t>
            </a:r>
          </a:p>
          <a:p>
            <a:pPr eaLnBrk="1" hangingPunct="1">
              <a:spcBef>
                <a:spcPct val="0"/>
              </a:spcBef>
            </a:pPr>
            <a:endParaRPr lang="en-US" altLang="da-DK" baseline="0" noProof="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da-DK" baseline="0" noProof="0" dirty="0" smtClean="0"/>
              <a:t>Now to the film, where the students will meet different experts on loneliness – including some young people themselves. </a:t>
            </a:r>
            <a:endParaRPr lang="en-US" altLang="da-DK" noProof="0" dirty="0" smtClean="0"/>
          </a:p>
          <a:p>
            <a:pPr eaLnBrk="1" hangingPunct="1">
              <a:spcBef>
                <a:spcPct val="0"/>
              </a:spcBef>
            </a:pPr>
            <a:endParaRPr lang="da-DK" altLang="da-DK" baseline="0" dirty="0" smtClean="0"/>
          </a:p>
          <a:p>
            <a:pPr eaLnBrk="1" hangingPunct="1">
              <a:spcBef>
                <a:spcPct val="0"/>
              </a:spcBef>
            </a:pPr>
            <a:endParaRPr lang="da-DK" altLang="da-DK" dirty="0" smtClean="0"/>
          </a:p>
        </p:txBody>
      </p:sp>
      <p:sp>
        <p:nvSpPr>
          <p:cNvPr id="4" name="Pladsholder til diasnummer 3"/>
          <p:cNvSpPr>
            <a:spLocks noGrp="1"/>
          </p:cNvSpPr>
          <p:nvPr>
            <p:ph type="sldNum" sz="quarter" idx="10"/>
          </p:nvPr>
        </p:nvSpPr>
        <p:spPr/>
        <p:txBody>
          <a:bodyPr/>
          <a:lstStyle/>
          <a:p>
            <a:pPr>
              <a:defRPr/>
            </a:pPr>
            <a:fld id="{24AB7650-62D2-495D-A20C-949D1150E32E}" type="slidenum">
              <a:rPr lang="da-DK" smtClean="0"/>
              <a:pPr>
                <a:defRPr/>
              </a:pPr>
              <a:t>9</a:t>
            </a:fld>
            <a:endParaRPr lang="da-DK"/>
          </a:p>
        </p:txBody>
      </p:sp>
    </p:spTree>
    <p:extLst>
      <p:ext uri="{BB962C8B-B14F-4D97-AF65-F5344CB8AC3E}">
        <p14:creationId xmlns:p14="http://schemas.microsoft.com/office/powerpoint/2010/main" val="1339151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4" name="Bildobjekt 3" descr="slide0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390768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3003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12"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E14E39"/>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591056"/>
            <a:ext cx="7707180" cy="4112096"/>
          </a:xfrm>
        </p:spPr>
        <p:txBody>
          <a:bodyPr lIns="0" tIns="0" rIns="0" bIns="0" spcCol="54000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dirty="0"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Tree>
    <p:extLst>
      <p:ext uri="{BB962C8B-B14F-4D97-AF65-F5344CB8AC3E}">
        <p14:creationId xmlns:p14="http://schemas.microsoft.com/office/powerpoint/2010/main" val="95318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2" spcCol="540000" anchor="t">
            <a:normAutofit/>
          </a:bodyPr>
          <a:lstStyle>
            <a:lvl1pPr marL="171450" indent="-171450">
              <a:buFont typeface="Arial"/>
              <a:buChar char="•"/>
              <a:defRPr sz="12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
        <p:nvSpPr>
          <p:cNvPr id="12"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3204645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2" spcCol="540000" anchor="t">
            <a:normAutofit/>
          </a:bodyPr>
          <a:lstStyle>
            <a:lvl1pPr marL="171450" indent="-171450">
              <a:buFont typeface="Arial"/>
              <a:buChar char="•"/>
              <a:defRPr sz="12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
        <p:nvSpPr>
          <p:cNvPr id="9"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359043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12" name="Bille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E14E39"/>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542288"/>
            <a:ext cx="7707180" cy="4112096"/>
          </a:xfrm>
        </p:spPr>
        <p:txBody>
          <a:bodyPr lIns="0" tIns="0" rIns="0" bIns="0" numCol="2" spcCol="54000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dirty="0"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9" name="Platshållare för innehåll 11"/>
          <p:cNvSpPr>
            <a:spLocks noGrp="1"/>
          </p:cNvSpPr>
          <p:nvPr>
            <p:ph sz="quarter" idx="16"/>
          </p:nvPr>
        </p:nvSpPr>
        <p:spPr>
          <a:xfrm>
            <a:off x="4835525" y="1997362"/>
            <a:ext cx="3565525" cy="3755571"/>
          </a:xfrm>
        </p:spPr>
        <p:txBody>
          <a:bodyPr/>
          <a:lstStyle>
            <a:lvl1pPr>
              <a:defRPr>
                <a:solidFill>
                  <a:schemeClr val="bg1"/>
                </a:solidFill>
              </a:defRPr>
            </a:lvl1pPr>
          </a:lstStyle>
          <a:p>
            <a:pPr lvl="0"/>
            <a:endParaRPr lang="da-DK"/>
          </a:p>
        </p:txBody>
      </p:sp>
    </p:spTree>
    <p:extLst>
      <p:ext uri="{BB962C8B-B14F-4D97-AF65-F5344CB8AC3E}">
        <p14:creationId xmlns:p14="http://schemas.microsoft.com/office/powerpoint/2010/main" val="67645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s">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32289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s">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Billede 5" descr="NETVAERK_Faellesskabernogetvigoerforfagliheden_ROED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67867" y="603404"/>
            <a:ext cx="3331196" cy="733474"/>
          </a:xfrm>
          <a:prstGeom prst="rect">
            <a:avLst/>
          </a:prstGeom>
          <a:noFill/>
        </p:spPr>
      </p:pic>
    </p:spTree>
    <p:extLst>
      <p:ext uri="{BB962C8B-B14F-4D97-AF65-F5344CB8AC3E}">
        <p14:creationId xmlns:p14="http://schemas.microsoft.com/office/powerpoint/2010/main" val="250849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19745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B0AB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62749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12" name="Bildobjekt 11" descr="slide0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228460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1346823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Billed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1855" y="6093296"/>
            <a:ext cx="2095674"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727271"/>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901699" y="2338217"/>
            <a:ext cx="5253567" cy="2758760"/>
          </a:xfrm>
        </p:spPr>
        <p:txBody>
          <a:bodyPr lIns="0" tIns="0" rIns="0" bIns="0" anchor="t">
            <a:normAutofit/>
          </a:bodyPr>
          <a:lstStyle>
            <a:lvl1pPr marL="171450" indent="-171450">
              <a:buClr>
                <a:srgbClr val="E14E39"/>
              </a:buClr>
              <a:buFont typeface="Arial"/>
              <a:buChar char="•"/>
              <a:defRPr sz="1800">
                <a:solidFill>
                  <a:srgbClr val="727271"/>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0" name="Kombinationstegning 25"/>
          <p:cNvSpPr/>
          <p:nvPr userDrawn="1"/>
        </p:nvSpPr>
        <p:spPr>
          <a:xfrm>
            <a:off x="613833" y="1993900"/>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Kombinationstegning 27"/>
          <p:cNvSpPr/>
          <p:nvPr userDrawn="1"/>
        </p:nvSpPr>
        <p:spPr>
          <a:xfrm rot="10800000">
            <a:off x="613833" y="5032873"/>
            <a:ext cx="5541434" cy="254000"/>
          </a:xfrm>
          <a:custGeom>
            <a:avLst/>
            <a:gdLst>
              <a:gd name="connsiteX0" fmla="*/ 12700 w 5541434"/>
              <a:gd name="connsiteY0" fmla="*/ 4233 h 254000"/>
              <a:gd name="connsiteX1" fmla="*/ 0 w 5541434"/>
              <a:gd name="connsiteY1" fmla="*/ 249767 h 254000"/>
              <a:gd name="connsiteX2" fmla="*/ 42334 w 5541434"/>
              <a:gd name="connsiteY2" fmla="*/ 249767 h 254000"/>
              <a:gd name="connsiteX3" fmla="*/ 93134 w 5541434"/>
              <a:gd name="connsiteY3" fmla="*/ 63500 h 254000"/>
              <a:gd name="connsiteX4" fmla="*/ 5461000 w 5541434"/>
              <a:gd name="connsiteY4" fmla="*/ 67733 h 254000"/>
              <a:gd name="connsiteX5" fmla="*/ 5499100 w 5541434"/>
              <a:gd name="connsiteY5" fmla="*/ 249767 h 254000"/>
              <a:gd name="connsiteX6" fmla="*/ 5541434 w 5541434"/>
              <a:gd name="connsiteY6" fmla="*/ 254000 h 254000"/>
              <a:gd name="connsiteX7" fmla="*/ 5537200 w 5541434"/>
              <a:gd name="connsiteY7" fmla="*/ 0 h 254000"/>
              <a:gd name="connsiteX8" fmla="*/ 12700 w 5541434"/>
              <a:gd name="connsiteY8" fmla="*/ 4233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434" h="254000">
                <a:moveTo>
                  <a:pt x="12700" y="4233"/>
                </a:moveTo>
                <a:lnTo>
                  <a:pt x="0" y="249767"/>
                </a:lnTo>
                <a:lnTo>
                  <a:pt x="42334" y="249767"/>
                </a:lnTo>
                <a:lnTo>
                  <a:pt x="93134" y="63500"/>
                </a:lnTo>
                <a:lnTo>
                  <a:pt x="5461000" y="67733"/>
                </a:lnTo>
                <a:lnTo>
                  <a:pt x="5499100" y="249767"/>
                </a:lnTo>
                <a:lnTo>
                  <a:pt x="5541434" y="254000"/>
                </a:lnTo>
                <a:cubicBezTo>
                  <a:pt x="5540023" y="169333"/>
                  <a:pt x="5538611" y="84667"/>
                  <a:pt x="5537200" y="0"/>
                </a:cubicBezTo>
                <a:lnTo>
                  <a:pt x="12700" y="4233"/>
                </a:lnTo>
                <a:close/>
              </a:path>
            </a:pathLst>
          </a:custGeom>
          <a:solidFill>
            <a:srgbClr val="E14E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rgbClr val="72727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250778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rgbClr val="E14E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srgbClr val="D7372C"/>
              </a:solidFill>
            </a:endParaRPr>
          </a:p>
        </p:txBody>
      </p:sp>
      <p:pic>
        <p:nvPicPr>
          <p:cNvPr id="13" name="Billede 5" descr="NETVAERK_Faellesskabernogetvigoerforfagliheden_HVI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1855" y="6093296"/>
            <a:ext cx="2095675" cy="461433"/>
          </a:xfrm>
          <a:prstGeom prst="rect">
            <a:avLst/>
          </a:prstGeom>
        </p:spPr>
      </p:pic>
      <p:sp>
        <p:nvSpPr>
          <p:cNvPr id="2" name="Title 1"/>
          <p:cNvSpPr>
            <a:spLocks noGrp="1"/>
          </p:cNvSpPr>
          <p:nvPr>
            <p:ph type="title"/>
          </p:nvPr>
        </p:nvSpPr>
        <p:spPr>
          <a:xfrm>
            <a:off x="584540" y="567550"/>
            <a:ext cx="8229600" cy="584737"/>
          </a:xfrm>
        </p:spPr>
        <p:txBody>
          <a:bodyPr tIns="0" rIns="0" bIns="0" anchor="t">
            <a:noAutofit/>
          </a:bodyPr>
          <a:lstStyle>
            <a:lvl1pPr algn="l">
              <a:defRPr sz="3600" b="1" i="0">
                <a:solidFill>
                  <a:srgbClr val="FFFFFF"/>
                </a:solidFill>
                <a:latin typeface="Georgia"/>
                <a:cs typeface="Georgia"/>
              </a:defRPr>
            </a:lvl1pPr>
          </a:lstStyle>
          <a:p>
            <a:r>
              <a:rPr lang="da-DK" smtClean="0"/>
              <a:t>Klik for at redigere i master</a:t>
            </a:r>
            <a:endParaRPr lang="en-US" dirty="0"/>
          </a:p>
        </p:txBody>
      </p:sp>
      <p:sp>
        <p:nvSpPr>
          <p:cNvPr id="3" name="Content Placeholder 2"/>
          <p:cNvSpPr>
            <a:spLocks noGrp="1"/>
          </p:cNvSpPr>
          <p:nvPr>
            <p:ph idx="1"/>
          </p:nvPr>
        </p:nvSpPr>
        <p:spPr>
          <a:xfrm>
            <a:off x="693870" y="1981200"/>
            <a:ext cx="7707180" cy="4112096"/>
          </a:xfrm>
        </p:spPr>
        <p:txBody>
          <a:bodyPr lIns="0" tIns="0" rIns="0" bIns="0" numCol="1" spcCol="540000" anchor="t">
            <a:normAutofit/>
          </a:bodyPr>
          <a:lstStyle>
            <a:lvl1pPr marL="171450" indent="-171450">
              <a:buFont typeface="Arial"/>
              <a:buChar char="•"/>
              <a:defRPr sz="1800">
                <a:solidFill>
                  <a:srgbClr val="FFFFFF"/>
                </a:solidFill>
                <a:latin typeface="Georgia"/>
                <a:cs typeface="Georgia"/>
              </a:defRPr>
            </a:lvl1pPr>
            <a:lvl2pPr>
              <a:defRPr>
                <a:latin typeface="Helvetica Light"/>
              </a:defRPr>
            </a:lvl2pPr>
            <a:lvl3pPr>
              <a:defRPr>
                <a:latin typeface="Helvetica Light"/>
              </a:defRPr>
            </a:lvl3pPr>
            <a:lvl4pPr>
              <a:defRPr>
                <a:latin typeface="Helvetica Light"/>
              </a:defRPr>
            </a:lvl4pPr>
            <a:lvl5pPr>
              <a:defRPr>
                <a:latin typeface="Helvetica Light"/>
              </a:defRPr>
            </a:lvl5pPr>
          </a:lstStyle>
          <a:p>
            <a:pPr lvl="0"/>
            <a:r>
              <a:rPr lang="da-DK" smtClean="0"/>
              <a:t>Klik for at redigere i master</a:t>
            </a:r>
          </a:p>
        </p:txBody>
      </p:sp>
      <p:sp>
        <p:nvSpPr>
          <p:cNvPr id="6" name="Date Placeholder 3"/>
          <p:cNvSpPr>
            <a:spLocks noGrp="1"/>
          </p:cNvSpPr>
          <p:nvPr>
            <p:ph type="dt" sz="half" idx="13"/>
          </p:nvPr>
        </p:nvSpPr>
        <p:spPr>
          <a:xfrm>
            <a:off x="635000" y="6356350"/>
            <a:ext cx="2133600" cy="365125"/>
          </a:xfrm>
        </p:spPr>
        <p:txBody>
          <a:bodyPr/>
          <a:lstStyle>
            <a:lvl1pPr>
              <a:defRPr sz="1050">
                <a:solidFill>
                  <a:schemeClr val="bg1"/>
                </a:solidFill>
                <a:latin typeface="Georgia"/>
                <a:cs typeface="Georgia"/>
              </a:defRPr>
            </a:lvl1pPr>
          </a:lstStyle>
          <a:p>
            <a:pPr>
              <a:defRPr/>
            </a:pPr>
            <a:fld id="{EC3219E1-D77F-454F-8FC0-D5CEB36C6014}" type="datetimeFigureOut">
              <a:rPr lang="en-US"/>
              <a:pPr>
                <a:defRPr/>
              </a:pPr>
              <a:t>8/4/2020</a:t>
            </a:fld>
            <a:endParaRPr lang="en-US"/>
          </a:p>
        </p:txBody>
      </p:sp>
      <p:sp>
        <p:nvSpPr>
          <p:cNvPr id="8" name="Footer Placeholder 4"/>
          <p:cNvSpPr>
            <a:spLocks noGrp="1"/>
          </p:cNvSpPr>
          <p:nvPr>
            <p:ph type="ftr" sz="quarter" idx="14"/>
          </p:nvPr>
        </p:nvSpPr>
        <p:spPr>
          <a:xfrm>
            <a:off x="3349625" y="6356350"/>
            <a:ext cx="2895600" cy="365125"/>
          </a:xfrm>
        </p:spPr>
        <p:txBody>
          <a:bodyPr/>
          <a:lstStyle>
            <a:lvl1pPr algn="ctr">
              <a:defRPr sz="1050">
                <a:solidFill>
                  <a:schemeClr val="bg1"/>
                </a:solidFill>
                <a:latin typeface="Georgia"/>
                <a:cs typeface="Georgia"/>
              </a:defRPr>
            </a:lvl1pPr>
          </a:lstStyle>
          <a:p>
            <a:pPr>
              <a:defRPr/>
            </a:pPr>
            <a:endParaRPr lang="en-US"/>
          </a:p>
        </p:txBody>
      </p:sp>
      <p:sp>
        <p:nvSpPr>
          <p:cNvPr id="22" name="Platshållare för text 21"/>
          <p:cNvSpPr>
            <a:spLocks noGrp="1"/>
          </p:cNvSpPr>
          <p:nvPr>
            <p:ph type="body" sz="quarter" idx="15" hasCustomPrompt="1"/>
          </p:nvPr>
        </p:nvSpPr>
        <p:spPr>
          <a:xfrm>
            <a:off x="693870" y="1124618"/>
            <a:ext cx="6787827" cy="606425"/>
          </a:xfrm>
        </p:spPr>
        <p:txBody>
          <a:bodyPr lIns="0" tIns="0" rIns="0" bIns="0" anchor="t"/>
          <a:lstStyle>
            <a:lvl1pPr marL="0" indent="0">
              <a:buNone/>
              <a:defRPr sz="3000" b="1">
                <a:solidFill>
                  <a:schemeClr val="bg1"/>
                </a:solidFill>
              </a:defRPr>
            </a:lvl1pPr>
          </a:lstStyle>
          <a:p>
            <a:pPr lvl="0"/>
            <a:r>
              <a:rPr lang="da-DK" smtClean="0"/>
              <a:t>Klik for at redigere i master</a:t>
            </a:r>
            <a:endParaRPr lang="da-DK"/>
          </a:p>
        </p:txBody>
      </p:sp>
    </p:spTree>
    <p:extLst>
      <p:ext uri="{BB962C8B-B14F-4D97-AF65-F5344CB8AC3E}">
        <p14:creationId xmlns:p14="http://schemas.microsoft.com/office/powerpoint/2010/main" val="150456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dirty="0" smtClean="0"/>
              <a:t>Klik for at redigere i master</a:t>
            </a:r>
            <a:endParaRPr lang="en-US" altLang="da-DK"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smtClean="0"/>
              <a:t>Klik for at redigere i master</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endParaRPr lang="en-US" altLang="da-DK"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2000">
                <a:solidFill>
                  <a:schemeClr val="tx1">
                    <a:tint val="75000"/>
                  </a:schemeClr>
                </a:solidFill>
                <a:latin typeface="Georgia"/>
                <a:cs typeface="Georgia"/>
              </a:defRPr>
            </a:lvl1pPr>
          </a:lstStyle>
          <a:p>
            <a:pPr>
              <a:defRPr/>
            </a:pPr>
            <a:fld id="{13B072C7-C5EE-44EE-808D-A0928F0AE4DB}" type="datetimeFigureOut">
              <a:rPr lang="en-US"/>
              <a:pPr>
                <a:defRPr/>
              </a:pPr>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20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a:solidFill>
                  <a:schemeClr val="tx1">
                    <a:tint val="75000"/>
                  </a:schemeClr>
                </a:solidFill>
                <a:latin typeface="Georgia"/>
                <a:cs typeface="Georgia"/>
              </a:defRPr>
            </a:lvl1pPr>
          </a:lstStyle>
          <a:p>
            <a:pPr>
              <a:defRPr/>
            </a:pPr>
            <a:fld id="{615EE9B2-3DDD-4661-8D2D-DB5122AF80D7}"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65" r:id="rId2"/>
    <p:sldLayoutId id="2147484066" r:id="rId3"/>
    <p:sldLayoutId id="2147484058" r:id="rId4"/>
    <p:sldLayoutId id="2147484082" r:id="rId5"/>
    <p:sldLayoutId id="2147484096" r:id="rId6"/>
    <p:sldLayoutId id="2147484084" r:id="rId7"/>
    <p:sldLayoutId id="2147484085" r:id="rId8"/>
    <p:sldLayoutId id="2147484086" r:id="rId9"/>
    <p:sldLayoutId id="2147484087" r:id="rId10"/>
    <p:sldLayoutId id="2147484088" r:id="rId11"/>
    <p:sldLayoutId id="2147484091" r:id="rId12"/>
    <p:sldLayoutId id="2147484092" r:id="rId13"/>
    <p:sldLayoutId id="2147484093" r:id="rId14"/>
  </p:sldLayoutIdLst>
  <p:txStyles>
    <p:titleStyle>
      <a:lvl1pPr algn="ctr" defTabSz="457200" rtl="0" eaLnBrk="0" fontAlgn="base" hangingPunct="0">
        <a:spcBef>
          <a:spcPct val="0"/>
        </a:spcBef>
        <a:spcAft>
          <a:spcPct val="0"/>
        </a:spcAft>
        <a:defRPr sz="20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71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Film</a:t>
            </a:r>
            <a:endParaRPr lang="da-DK" dirty="0"/>
          </a:p>
        </p:txBody>
      </p:sp>
      <p:sp>
        <p:nvSpPr>
          <p:cNvPr id="3" name="Pladsholder til indhold 2"/>
          <p:cNvSpPr>
            <a:spLocks noGrp="1"/>
          </p:cNvSpPr>
          <p:nvPr>
            <p:ph idx="1"/>
          </p:nvPr>
        </p:nvSpPr>
        <p:spPr>
          <a:xfrm>
            <a:off x="693870" y="1420368"/>
            <a:ext cx="7707180" cy="4112096"/>
          </a:xfrm>
        </p:spPr>
        <p:txBody>
          <a:bodyPr/>
          <a:lstStyle/>
          <a:p>
            <a:pPr marL="0" indent="0" algn="ctr">
              <a:buNone/>
            </a:pPr>
            <a:r>
              <a:rPr lang="da-DK" dirty="0" smtClean="0"/>
              <a:t>[</a:t>
            </a:r>
            <a:r>
              <a:rPr lang="da-DK" dirty="0" err="1" smtClean="0"/>
              <a:t>insert</a:t>
            </a:r>
            <a:r>
              <a:rPr lang="da-DK" dirty="0" smtClean="0"/>
              <a:t> link]</a:t>
            </a:r>
            <a:endParaRPr lang="da-DK" dirty="0"/>
          </a:p>
        </p:txBody>
      </p:sp>
    </p:spTree>
    <p:extLst>
      <p:ext uri="{BB962C8B-B14F-4D97-AF65-F5344CB8AC3E}">
        <p14:creationId xmlns:p14="http://schemas.microsoft.com/office/powerpoint/2010/main" val="145822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Personal </a:t>
            </a:r>
            <a:r>
              <a:rPr lang="da-DK" dirty="0" err="1" smtClean="0"/>
              <a:t>stories</a:t>
            </a:r>
            <a:r>
              <a:rPr lang="da-DK" dirty="0" smtClean="0"/>
              <a:t> and </a:t>
            </a:r>
            <a:r>
              <a:rPr lang="da-DK" dirty="0" err="1" smtClean="0"/>
              <a:t>discussion</a:t>
            </a:r>
            <a:r>
              <a:rPr lang="da-DK" dirty="0" smtClean="0"/>
              <a:t/>
            </a:r>
            <a:br>
              <a:rPr lang="da-DK" dirty="0" smtClean="0"/>
            </a:br>
            <a:endParaRPr lang="da-DK" dirty="0"/>
          </a:p>
        </p:txBody>
      </p:sp>
      <p:sp>
        <p:nvSpPr>
          <p:cNvPr id="4" name="Pladsholder til indhold 3"/>
          <p:cNvSpPr>
            <a:spLocks noGrp="1"/>
          </p:cNvSpPr>
          <p:nvPr>
            <p:ph idx="1"/>
          </p:nvPr>
        </p:nvSpPr>
        <p:spPr/>
        <p:txBody>
          <a:bodyPr/>
          <a:lstStyle/>
          <a:p>
            <a:r>
              <a:rPr lang="da-DK" dirty="0" smtClean="0"/>
              <a:t>Group </a:t>
            </a:r>
            <a:r>
              <a:rPr lang="da-DK" dirty="0" err="1" smtClean="0"/>
              <a:t>work</a:t>
            </a:r>
            <a:r>
              <a:rPr lang="da-DK" dirty="0" smtClean="0"/>
              <a:t> in </a:t>
            </a:r>
            <a:r>
              <a:rPr lang="da-DK" dirty="0" err="1" smtClean="0"/>
              <a:t>buddy</a:t>
            </a:r>
            <a:r>
              <a:rPr lang="da-DK" dirty="0" smtClean="0"/>
              <a:t> </a:t>
            </a:r>
            <a:r>
              <a:rPr lang="da-DK" dirty="0" err="1" smtClean="0"/>
              <a:t>groups</a:t>
            </a:r>
            <a:r>
              <a:rPr lang="da-DK" dirty="0" smtClean="0"/>
              <a:t>: </a:t>
            </a:r>
            <a:r>
              <a:rPr lang="da-DK" dirty="0" err="1" smtClean="0"/>
              <a:t>discuss</a:t>
            </a:r>
            <a:r>
              <a:rPr lang="da-DK" dirty="0" smtClean="0"/>
              <a:t> the </a:t>
            </a:r>
            <a:r>
              <a:rPr lang="da-DK" dirty="0" err="1" smtClean="0"/>
              <a:t>personal</a:t>
            </a:r>
            <a:r>
              <a:rPr lang="da-DK" dirty="0" smtClean="0"/>
              <a:t> </a:t>
            </a:r>
            <a:r>
              <a:rPr lang="da-DK" dirty="0" err="1" smtClean="0"/>
              <a:t>stories</a:t>
            </a:r>
            <a:r>
              <a:rPr lang="da-DK" dirty="0" smtClean="0"/>
              <a:t> </a:t>
            </a:r>
            <a:r>
              <a:rPr lang="da-DK" dirty="0" err="1" smtClean="0"/>
              <a:t>about</a:t>
            </a:r>
            <a:r>
              <a:rPr lang="da-DK" dirty="0" smtClean="0"/>
              <a:t> </a:t>
            </a:r>
            <a:r>
              <a:rPr lang="da-DK" dirty="0" err="1" smtClean="0"/>
              <a:t>loneliness</a:t>
            </a:r>
            <a:r>
              <a:rPr lang="da-DK" dirty="0" smtClean="0"/>
              <a:t> </a:t>
            </a:r>
            <a:endParaRPr lang="da-DK" dirty="0"/>
          </a:p>
        </p:txBody>
      </p:sp>
      <p:sp>
        <p:nvSpPr>
          <p:cNvPr id="6" name="Pladsholder til tekst 5"/>
          <p:cNvSpPr>
            <a:spLocks noGrp="1"/>
          </p:cNvSpPr>
          <p:nvPr>
            <p:ph type="body" sz="quarter" idx="15"/>
          </p:nvPr>
        </p:nvSpPr>
        <p:spPr/>
        <p:txBody>
          <a:bodyPr/>
          <a:lstStyle/>
          <a:p>
            <a:endParaRPr lang="da-DK" dirty="0"/>
          </a:p>
        </p:txBody>
      </p:sp>
    </p:spTree>
    <p:extLst>
      <p:ext uri="{BB962C8B-B14F-4D97-AF65-F5344CB8AC3E}">
        <p14:creationId xmlns:p14="http://schemas.microsoft.com/office/powerpoint/2010/main" val="1876047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err="1" smtClean="0"/>
              <a:t>Conclusion</a:t>
            </a:r>
            <a:endParaRPr lang="da-DK" dirty="0"/>
          </a:p>
        </p:txBody>
      </p:sp>
      <p:sp>
        <p:nvSpPr>
          <p:cNvPr id="3" name="Platshållare för innehåll 2"/>
          <p:cNvSpPr>
            <a:spLocks noGrp="1"/>
          </p:cNvSpPr>
          <p:nvPr>
            <p:ph idx="1"/>
          </p:nvPr>
        </p:nvSpPr>
        <p:spPr/>
        <p:txBody>
          <a:bodyPr/>
          <a:lstStyle/>
          <a:p>
            <a:pPr eaLnBrk="1" hangingPunct="1">
              <a:spcAft>
                <a:spcPts val="600"/>
              </a:spcAft>
              <a:buSzPct val="150000"/>
            </a:pPr>
            <a:r>
              <a:rPr lang="en-US" altLang="da-DK" sz="1600" dirty="0" smtClean="0">
                <a:latin typeface="Georgia" panose="02040502050405020303" pitchFamily="18" charset="0"/>
                <a:cs typeface="Helvetica Light"/>
              </a:rPr>
              <a:t>Team up with your </a:t>
            </a:r>
            <a:r>
              <a:rPr lang="en-US" altLang="da-DK" sz="1600" dirty="0" smtClean="0">
                <a:latin typeface="Georgia" panose="02040502050405020303" pitchFamily="18" charset="0"/>
                <a:cs typeface="Helvetica Light"/>
              </a:rPr>
              <a:t>buddy</a:t>
            </a:r>
            <a:r>
              <a:rPr lang="en-US" altLang="da-DK" sz="1600" dirty="0" smtClean="0">
                <a:latin typeface="Georgia" panose="02040502050405020303" pitchFamily="18" charset="0"/>
                <a:cs typeface="Helvetica Light"/>
              </a:rPr>
              <a:t> </a:t>
            </a:r>
            <a:r>
              <a:rPr lang="en-US" altLang="da-DK" sz="1600" dirty="0" smtClean="0">
                <a:latin typeface="Georgia" panose="02040502050405020303" pitchFamily="18" charset="0"/>
                <a:cs typeface="Helvetica Light"/>
              </a:rPr>
              <a:t>and talk about the points of loneliness, you find most important. </a:t>
            </a:r>
            <a:endParaRPr lang="en-US" altLang="da-DK" sz="1600" dirty="0" smtClean="0">
              <a:latin typeface="Georgia" panose="02040502050405020303" pitchFamily="18" charset="0"/>
              <a:ea typeface="Helvetica Light"/>
              <a:cs typeface="Helvetica Light"/>
            </a:endParaRPr>
          </a:p>
          <a:p>
            <a:pPr marL="0" indent="0" eaLnBrk="1" hangingPunct="1">
              <a:spcAft>
                <a:spcPts val="600"/>
              </a:spcAft>
              <a:buSzPct val="150000"/>
              <a:buNone/>
            </a:pPr>
            <a:endParaRPr lang="en-US" altLang="da-DK" sz="1600" dirty="0" smtClean="0">
              <a:latin typeface="Georgia" panose="02040502050405020303" pitchFamily="18" charset="0"/>
              <a:ea typeface="Helvetica Light"/>
              <a:cs typeface="Helvetica Light"/>
            </a:endParaRPr>
          </a:p>
        </p:txBody>
      </p:sp>
      <p:sp>
        <p:nvSpPr>
          <p:cNvPr id="5" name="Pladsholder til tekst 4"/>
          <p:cNvSpPr>
            <a:spLocks noGrp="1"/>
          </p:cNvSpPr>
          <p:nvPr>
            <p:ph type="body" sz="quarter" idx="15"/>
          </p:nvPr>
        </p:nvSpPr>
        <p:spPr>
          <a:xfrm>
            <a:off x="693870" y="1457088"/>
            <a:ext cx="8011218" cy="386904"/>
          </a:xfrm>
        </p:spPr>
        <p:txBody>
          <a:bodyPr/>
          <a:lstStyle/>
          <a:p>
            <a:pPr eaLnBrk="1" hangingPunct="1">
              <a:spcAft>
                <a:spcPts val="600"/>
              </a:spcAft>
              <a:buSzPct val="150000"/>
            </a:pPr>
            <a:endParaRPr lang="da-DK" altLang="da-DK" sz="1600" dirty="0">
              <a:latin typeface="Georgia" panose="02040502050405020303" pitchFamily="18" charset="0"/>
              <a:ea typeface="Helvetica Light"/>
              <a:cs typeface="Helvetica Light"/>
            </a:endParaRPr>
          </a:p>
          <a:p>
            <a:endParaRPr lang="da-DK" sz="1600" dirty="0"/>
          </a:p>
        </p:txBody>
      </p:sp>
    </p:spTree>
    <p:extLst>
      <p:ext uri="{BB962C8B-B14F-4D97-AF65-F5344CB8AC3E}">
        <p14:creationId xmlns:p14="http://schemas.microsoft.com/office/powerpoint/2010/main" val="31227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da-DK" dirty="0" err="1" smtClean="0"/>
              <a:t>Loneliness</a:t>
            </a:r>
            <a:r>
              <a:rPr lang="da-DK" dirty="0" smtClean="0"/>
              <a:t> and </a:t>
            </a:r>
            <a:r>
              <a:rPr lang="da-DK" dirty="0" err="1" smtClean="0"/>
              <a:t>wellbeing</a:t>
            </a:r>
            <a:endParaRPr lang="da-DK" dirty="0"/>
          </a:p>
        </p:txBody>
      </p:sp>
      <p:sp>
        <p:nvSpPr>
          <p:cNvPr id="3" name="Platshållare för innehåll 2"/>
          <p:cNvSpPr>
            <a:spLocks noGrp="1"/>
          </p:cNvSpPr>
          <p:nvPr>
            <p:ph idx="1"/>
          </p:nvPr>
        </p:nvSpPr>
        <p:spPr>
          <a:xfrm>
            <a:off x="901699" y="2420914"/>
            <a:ext cx="5253567" cy="2394926"/>
          </a:xfrm>
        </p:spPr>
        <p:txBody>
          <a:bodyPr/>
          <a:lstStyle/>
          <a:p>
            <a:pPr marL="0" indent="0">
              <a:buNone/>
            </a:pPr>
            <a:r>
              <a:rPr lang="da-DK" b="1" dirty="0" smtClean="0"/>
              <a:t>Contents</a:t>
            </a:r>
          </a:p>
          <a:p>
            <a:r>
              <a:rPr lang="da-DK" altLang="da-DK" dirty="0" err="1" smtClean="0">
                <a:ea typeface="Helvetica Light"/>
                <a:cs typeface="Helvetica Light"/>
              </a:rPr>
              <a:t>Loneliness</a:t>
            </a:r>
            <a:r>
              <a:rPr lang="da-DK" altLang="da-DK" dirty="0" smtClean="0">
                <a:ea typeface="Helvetica Light"/>
                <a:cs typeface="Helvetica Light"/>
              </a:rPr>
              <a:t> and social </a:t>
            </a:r>
            <a:r>
              <a:rPr lang="da-DK" altLang="da-DK" dirty="0" err="1" smtClean="0">
                <a:ea typeface="Helvetica Light"/>
                <a:cs typeface="Helvetica Light"/>
              </a:rPr>
              <a:t>wellbeing</a:t>
            </a:r>
            <a:endParaRPr lang="da-DK" altLang="da-DK" dirty="0" smtClean="0">
              <a:ea typeface="Helvetica Light"/>
              <a:cs typeface="Helvetica Light"/>
            </a:endParaRPr>
          </a:p>
          <a:p>
            <a:r>
              <a:rPr lang="da-DK" altLang="da-DK" dirty="0" smtClean="0">
                <a:ea typeface="Helvetica Light"/>
                <a:cs typeface="Helvetica Light"/>
              </a:rPr>
              <a:t>Film</a:t>
            </a:r>
            <a:endParaRPr lang="da-DK" altLang="da-DK" dirty="0">
              <a:ea typeface="Helvetica Light"/>
              <a:cs typeface="Helvetica Light"/>
            </a:endParaRPr>
          </a:p>
          <a:p>
            <a:r>
              <a:rPr lang="da-DK" altLang="da-DK" dirty="0" err="1" smtClean="0">
                <a:ea typeface="Helvetica Light"/>
                <a:cs typeface="Helvetica Light"/>
              </a:rPr>
              <a:t>Excercise</a:t>
            </a:r>
            <a:endParaRPr lang="da-DK" altLang="da-DK" dirty="0">
              <a:ea typeface="Helvetica Light"/>
              <a:cs typeface="Helvetica Light"/>
            </a:endParaRPr>
          </a:p>
          <a:p>
            <a:r>
              <a:rPr lang="da-DK" altLang="da-DK" dirty="0" smtClean="0">
                <a:ea typeface="Helvetica Light"/>
                <a:cs typeface="Helvetica Light"/>
              </a:rPr>
              <a:t>Summary</a:t>
            </a:r>
            <a:endParaRPr lang="da-DK" altLang="da-DK" dirty="0">
              <a:solidFill>
                <a:srgbClr val="FF0000"/>
              </a:solidFill>
              <a:ea typeface="Helvetica Light"/>
              <a:cs typeface="Helvetica Light"/>
            </a:endParaRPr>
          </a:p>
          <a:p>
            <a:pPr marL="0" indent="0">
              <a:buNone/>
            </a:pPr>
            <a:endParaRPr lang="da-DK" b="1" dirty="0"/>
          </a:p>
        </p:txBody>
      </p:sp>
    </p:spTree>
    <p:extLst>
      <p:ext uri="{BB962C8B-B14F-4D97-AF65-F5344CB8AC3E}">
        <p14:creationId xmlns:p14="http://schemas.microsoft.com/office/powerpoint/2010/main" val="373560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ubrik 4"/>
          <p:cNvSpPr>
            <a:spLocks noGrp="1"/>
          </p:cNvSpPr>
          <p:nvPr>
            <p:ph type="title"/>
          </p:nvPr>
        </p:nvSpPr>
        <p:spPr/>
        <p:txBody>
          <a:bodyPr/>
          <a:lstStyle/>
          <a:p>
            <a:r>
              <a:rPr lang="en-US" dirty="0" smtClean="0"/>
              <a:t>Community is most important!</a:t>
            </a:r>
            <a:endParaRPr lang="en-US" dirty="0"/>
          </a:p>
        </p:txBody>
      </p:sp>
    </p:spTree>
    <p:extLst>
      <p:ext uri="{BB962C8B-B14F-4D97-AF65-F5344CB8AC3E}">
        <p14:creationId xmlns:p14="http://schemas.microsoft.com/office/powerpoint/2010/main" val="415896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en-US" dirty="0" smtClean="0"/>
              <a:t>Everyone knows the feeling</a:t>
            </a:r>
            <a:endParaRPr lang="en-US" dirty="0"/>
          </a:p>
        </p:txBody>
      </p:sp>
      <p:sp>
        <p:nvSpPr>
          <p:cNvPr id="3" name="Højrepil 2"/>
          <p:cNvSpPr/>
          <p:nvPr/>
        </p:nvSpPr>
        <p:spPr>
          <a:xfrm>
            <a:off x="1165884" y="2340864"/>
            <a:ext cx="6864096" cy="2718816"/>
          </a:xfrm>
          <a:prstGeom prst="rightArrow">
            <a:avLst/>
          </a:prstGeom>
          <a:solidFill>
            <a:srgbClr val="E14E39"/>
          </a:solidFill>
          <a:ln>
            <a:solidFill>
              <a:srgbClr val="FEF9F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dirty="0"/>
          </a:p>
        </p:txBody>
      </p:sp>
      <p:sp>
        <p:nvSpPr>
          <p:cNvPr id="4" name="Tekstboks 3"/>
          <p:cNvSpPr txBox="1"/>
          <p:nvPr/>
        </p:nvSpPr>
        <p:spPr>
          <a:xfrm>
            <a:off x="1266574" y="3238607"/>
            <a:ext cx="1769234" cy="923330"/>
          </a:xfrm>
          <a:prstGeom prst="rect">
            <a:avLst/>
          </a:prstGeom>
          <a:noFill/>
        </p:spPr>
        <p:txBody>
          <a:bodyPr wrap="square" rtlCol="0">
            <a:spAutoFit/>
          </a:bodyPr>
          <a:lstStyle/>
          <a:p>
            <a:pPr algn="ctr"/>
            <a:r>
              <a:rPr lang="da-DK" dirty="0">
                <a:solidFill>
                  <a:srgbClr val="FEF9F1"/>
                </a:solidFill>
                <a:latin typeface="Georgia" panose="02040502050405020303" pitchFamily="18" charset="0"/>
              </a:rPr>
              <a:t>Social </a:t>
            </a:r>
            <a:r>
              <a:rPr lang="en-US" dirty="0" smtClean="0">
                <a:solidFill>
                  <a:srgbClr val="FEF9F1"/>
                </a:solidFill>
                <a:latin typeface="Georgia" panose="02040502050405020303" pitchFamily="18" charset="0"/>
              </a:rPr>
              <a:t>insecurity</a:t>
            </a:r>
            <a:r>
              <a:rPr lang="da-DK" dirty="0" smtClean="0">
                <a:solidFill>
                  <a:srgbClr val="FEF9F1"/>
                </a:solidFill>
                <a:latin typeface="Georgia" panose="02040502050405020303" pitchFamily="18" charset="0"/>
              </a:rPr>
              <a:t>/</a:t>
            </a:r>
          </a:p>
          <a:p>
            <a:pPr algn="ctr"/>
            <a:r>
              <a:rPr lang="da-DK" dirty="0" smtClean="0">
                <a:solidFill>
                  <a:srgbClr val="FEF9F1"/>
                </a:solidFill>
                <a:latin typeface="Georgia" panose="02040502050405020303" pitchFamily="18" charset="0"/>
              </a:rPr>
              <a:t>tension</a:t>
            </a:r>
            <a:endParaRPr lang="da-DK" dirty="0">
              <a:solidFill>
                <a:srgbClr val="FEF9F1"/>
              </a:solidFill>
              <a:latin typeface="Georgia" panose="02040502050405020303" pitchFamily="18" charset="0"/>
            </a:endParaRPr>
          </a:p>
        </p:txBody>
      </p:sp>
      <p:sp>
        <p:nvSpPr>
          <p:cNvPr id="8" name="Tekstboks 7"/>
          <p:cNvSpPr txBox="1"/>
          <p:nvPr/>
        </p:nvSpPr>
        <p:spPr>
          <a:xfrm>
            <a:off x="3041207" y="3515606"/>
            <a:ext cx="1769234" cy="646331"/>
          </a:xfrm>
          <a:prstGeom prst="rect">
            <a:avLst/>
          </a:prstGeom>
          <a:noFill/>
        </p:spPr>
        <p:txBody>
          <a:bodyPr wrap="square" rtlCol="0">
            <a:spAutoFit/>
          </a:bodyPr>
          <a:lstStyle/>
          <a:p>
            <a:pPr algn="ctr"/>
            <a:r>
              <a:rPr lang="da-DK" dirty="0" smtClean="0">
                <a:solidFill>
                  <a:srgbClr val="FEF9F1"/>
                </a:solidFill>
                <a:latin typeface="Georgia" panose="02040502050405020303" pitchFamily="18" charset="0"/>
              </a:rPr>
              <a:t>Not </a:t>
            </a:r>
            <a:r>
              <a:rPr lang="da-DK" dirty="0" err="1" smtClean="0">
                <a:solidFill>
                  <a:srgbClr val="FEF9F1"/>
                </a:solidFill>
                <a:latin typeface="Georgia" panose="02040502050405020303" pitchFamily="18" charset="0"/>
              </a:rPr>
              <a:t>thriving</a:t>
            </a:r>
            <a:r>
              <a:rPr lang="da-DK" dirty="0" smtClean="0">
                <a:solidFill>
                  <a:srgbClr val="FEF9F1"/>
                </a:solidFill>
                <a:latin typeface="Georgia" panose="02040502050405020303" pitchFamily="18" charset="0"/>
              </a:rPr>
              <a:t> </a:t>
            </a:r>
            <a:r>
              <a:rPr lang="da-DK" dirty="0" err="1" smtClean="0">
                <a:solidFill>
                  <a:srgbClr val="FEF9F1"/>
                </a:solidFill>
                <a:latin typeface="Georgia" panose="02040502050405020303" pitchFamily="18" charset="0"/>
              </a:rPr>
              <a:t>socially</a:t>
            </a:r>
            <a:endParaRPr lang="en-US" dirty="0">
              <a:solidFill>
                <a:srgbClr val="FEF9F1"/>
              </a:solidFill>
              <a:latin typeface="Georgia" panose="02040502050405020303" pitchFamily="18" charset="0"/>
            </a:endParaRPr>
          </a:p>
        </p:txBody>
      </p:sp>
      <p:sp>
        <p:nvSpPr>
          <p:cNvPr id="9" name="Tekstboks 8"/>
          <p:cNvSpPr txBox="1"/>
          <p:nvPr/>
        </p:nvSpPr>
        <p:spPr>
          <a:xfrm>
            <a:off x="4810441" y="3515606"/>
            <a:ext cx="1769234" cy="369332"/>
          </a:xfrm>
          <a:prstGeom prst="rect">
            <a:avLst/>
          </a:prstGeom>
          <a:noFill/>
        </p:spPr>
        <p:txBody>
          <a:bodyPr wrap="square" rtlCol="0">
            <a:spAutoFit/>
          </a:bodyPr>
          <a:lstStyle/>
          <a:p>
            <a:pPr algn="ctr"/>
            <a:r>
              <a:rPr lang="en-US" dirty="0" smtClean="0">
                <a:solidFill>
                  <a:srgbClr val="FEF9F1"/>
                </a:solidFill>
                <a:latin typeface="Georgia" panose="02040502050405020303" pitchFamily="18" charset="0"/>
              </a:rPr>
              <a:t>Loneliness</a:t>
            </a:r>
            <a:endParaRPr lang="en-US" dirty="0">
              <a:solidFill>
                <a:srgbClr val="FEF9F1"/>
              </a:solidFill>
              <a:latin typeface="Georgia" panose="02040502050405020303" pitchFamily="18" charset="0"/>
            </a:endParaRPr>
          </a:p>
        </p:txBody>
      </p:sp>
    </p:spTree>
    <p:extLst>
      <p:ext uri="{BB962C8B-B14F-4D97-AF65-F5344CB8AC3E}">
        <p14:creationId xmlns:p14="http://schemas.microsoft.com/office/powerpoint/2010/main" val="637520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Definition of </a:t>
            </a:r>
            <a:r>
              <a:rPr lang="da-DK" dirty="0" err="1" smtClean="0"/>
              <a:t>loneliness</a:t>
            </a:r>
            <a:endParaRPr lang="da-DK" dirty="0"/>
          </a:p>
        </p:txBody>
      </p:sp>
      <p:sp>
        <p:nvSpPr>
          <p:cNvPr id="3" name="Pladsholder til indhold 2"/>
          <p:cNvSpPr>
            <a:spLocks noGrp="1"/>
          </p:cNvSpPr>
          <p:nvPr>
            <p:ph idx="1"/>
          </p:nvPr>
        </p:nvSpPr>
        <p:spPr/>
        <p:txBody>
          <a:bodyPr/>
          <a:lstStyle/>
          <a:p>
            <a:r>
              <a:rPr lang="en-US" dirty="0"/>
              <a:t>Loneliness is a </a:t>
            </a:r>
            <a:r>
              <a:rPr lang="en-US" b="1" i="1" dirty="0"/>
              <a:t>feeling</a:t>
            </a:r>
            <a:r>
              <a:rPr lang="en-US" dirty="0"/>
              <a:t> that occurs when one’s social relationships do not cover one’s social needs</a:t>
            </a:r>
            <a:r>
              <a:rPr lang="en-US" dirty="0" smtClean="0"/>
              <a:t>.</a:t>
            </a:r>
            <a:br>
              <a:rPr lang="en-US" dirty="0" smtClean="0"/>
            </a:br>
            <a:endParaRPr lang="da-DK" dirty="0"/>
          </a:p>
          <a:p>
            <a:pPr eaLnBrk="1" hangingPunct="1">
              <a:spcAft>
                <a:spcPts val="1200"/>
              </a:spcAft>
              <a:buFont typeface="Arial" panose="020B0604020202020204" pitchFamily="34" charset="0"/>
              <a:buChar char="•"/>
            </a:pPr>
            <a:r>
              <a:rPr lang="en-US" altLang="da-DK" dirty="0" smtClean="0">
                <a:ea typeface="Helvetica Light"/>
                <a:cs typeface="Helvetica Light"/>
              </a:rPr>
              <a:t>The </a:t>
            </a:r>
            <a:r>
              <a:rPr lang="en-US" altLang="da-DK" dirty="0" smtClean="0">
                <a:ea typeface="Helvetica Light"/>
                <a:cs typeface="Helvetica Light"/>
              </a:rPr>
              <a:t>relationships </a:t>
            </a:r>
            <a:r>
              <a:rPr lang="en-US" altLang="da-DK" dirty="0" smtClean="0">
                <a:ea typeface="Helvetica Light"/>
                <a:cs typeface="Helvetica Light"/>
              </a:rPr>
              <a:t>may</a:t>
            </a:r>
            <a:r>
              <a:rPr lang="en-US" altLang="da-DK" dirty="0" smtClean="0">
                <a:ea typeface="Helvetica Light"/>
                <a:cs typeface="Helvetica Light"/>
              </a:rPr>
              <a:t> </a:t>
            </a:r>
            <a:r>
              <a:rPr lang="en-US" altLang="da-DK" dirty="0" smtClean="0">
                <a:ea typeface="Helvetica Light"/>
                <a:cs typeface="Helvetica Light"/>
              </a:rPr>
              <a:t>be lacking in number and/or in quality.</a:t>
            </a:r>
          </a:p>
          <a:p>
            <a:pPr eaLnBrk="1" hangingPunct="1">
              <a:spcAft>
                <a:spcPts val="1200"/>
              </a:spcAft>
              <a:buFont typeface="Arial" panose="020B0604020202020204" pitchFamily="34" charset="0"/>
              <a:buChar char="•"/>
            </a:pPr>
            <a:r>
              <a:rPr lang="en-US" altLang="da-DK" dirty="0" smtClean="0">
                <a:ea typeface="Helvetica Light"/>
                <a:cs typeface="Helvetica Light"/>
              </a:rPr>
              <a:t>Social needs are subjective.</a:t>
            </a:r>
          </a:p>
          <a:p>
            <a:pPr eaLnBrk="1" hangingPunct="1">
              <a:spcAft>
                <a:spcPts val="1200"/>
              </a:spcAft>
              <a:buFont typeface="Arial" panose="020B0604020202020204" pitchFamily="34" charset="0"/>
              <a:buChar char="•"/>
            </a:pPr>
            <a:r>
              <a:rPr lang="en-US" altLang="da-DK" dirty="0" smtClean="0">
                <a:ea typeface="Helvetica Light"/>
                <a:cs typeface="Helvetica Light"/>
              </a:rPr>
              <a:t>Feeling lonely </a:t>
            </a:r>
            <a:r>
              <a:rPr lang="en-US" altLang="da-DK" dirty="0" smtClean="0">
                <a:ea typeface="Helvetica Light"/>
                <a:cs typeface="Helvetica Light"/>
              </a:rPr>
              <a:t>is not the same as being alone.</a:t>
            </a:r>
          </a:p>
          <a:p>
            <a:endParaRPr lang="da-DK" dirty="0"/>
          </a:p>
        </p:txBody>
      </p:sp>
    </p:spTree>
    <p:extLst>
      <p:ext uri="{BB962C8B-B14F-4D97-AF65-F5344CB8AC3E}">
        <p14:creationId xmlns:p14="http://schemas.microsoft.com/office/powerpoint/2010/main" val="347278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Short-term and long-term </a:t>
            </a:r>
            <a:r>
              <a:rPr lang="da-DK" dirty="0" err="1" smtClean="0"/>
              <a:t>loneliness</a:t>
            </a:r>
            <a:r>
              <a:rPr lang="da-DK" dirty="0" smtClean="0"/>
              <a:t/>
            </a:r>
            <a:br>
              <a:rPr lang="da-DK" dirty="0" smtClean="0"/>
            </a:br>
            <a:r>
              <a:rPr lang="da-DK" dirty="0"/>
              <a:t/>
            </a:r>
            <a:br>
              <a:rPr lang="da-DK" dirty="0"/>
            </a:br>
            <a:endParaRPr lang="da-DK" dirty="0"/>
          </a:p>
        </p:txBody>
      </p:sp>
      <p:pic>
        <p:nvPicPr>
          <p:cNvPr id="5" name="Picture 2" descr="C:\Users\User\Downloads\DrawingPadApp.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838" t="15768" r="30982" b="7121"/>
          <a:stretch/>
        </p:blipFill>
        <p:spPr bwMode="auto">
          <a:xfrm>
            <a:off x="5241852" y="2286001"/>
            <a:ext cx="2475097"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Pladsholder til indhold 5"/>
          <p:cNvSpPr>
            <a:spLocks noGrp="1"/>
          </p:cNvSpPr>
          <p:nvPr>
            <p:ph sz="quarter" idx="16"/>
          </p:nvPr>
        </p:nvSpPr>
        <p:spPr>
          <a:xfrm>
            <a:off x="587819" y="2286001"/>
            <a:ext cx="3565525" cy="3318078"/>
          </a:xfrm>
        </p:spPr>
        <p:txBody>
          <a:bodyPr/>
          <a:lstStyle/>
          <a:p>
            <a:pPr marL="0" indent="0">
              <a:buNone/>
            </a:pPr>
            <a:r>
              <a:rPr lang="en-US" dirty="0" smtClean="0">
                <a:solidFill>
                  <a:srgbClr val="727271"/>
                </a:solidFill>
              </a:rPr>
              <a:t>Short-term loneliness/hunger</a:t>
            </a:r>
          </a:p>
          <a:p>
            <a:pPr marL="171450" indent="-171450" eaLnBrk="1" hangingPunct="1">
              <a:spcAft>
                <a:spcPts val="600"/>
              </a:spcAft>
              <a:buClr>
                <a:srgbClr val="E14E39"/>
              </a:buClr>
              <a:buSzPct val="100000"/>
              <a:defRPr/>
            </a:pPr>
            <a:r>
              <a:rPr lang="en-US" sz="1800" dirty="0" smtClean="0">
                <a:solidFill>
                  <a:srgbClr val="727271"/>
                </a:solidFill>
              </a:rPr>
              <a:t>Not dangerous  - when calling someone or eating something, the problem is solved. </a:t>
            </a:r>
          </a:p>
          <a:p>
            <a:pPr marL="0" indent="0" eaLnBrk="1" hangingPunct="1">
              <a:spcAft>
                <a:spcPts val="600"/>
              </a:spcAft>
              <a:buClr>
                <a:srgbClr val="E14E39"/>
              </a:buClr>
              <a:buSzPct val="100000"/>
              <a:buNone/>
              <a:defRPr/>
            </a:pPr>
            <a:r>
              <a:rPr lang="da-DK" dirty="0" smtClean="0">
                <a:solidFill>
                  <a:srgbClr val="727271"/>
                </a:solidFill>
              </a:rPr>
              <a:t>Long-term </a:t>
            </a:r>
            <a:r>
              <a:rPr lang="en-US" dirty="0" smtClean="0">
                <a:solidFill>
                  <a:srgbClr val="727271"/>
                </a:solidFill>
              </a:rPr>
              <a:t>loneliness</a:t>
            </a:r>
            <a:r>
              <a:rPr lang="da-DK" dirty="0" smtClean="0">
                <a:solidFill>
                  <a:srgbClr val="727271"/>
                </a:solidFill>
              </a:rPr>
              <a:t>/hunger</a:t>
            </a:r>
          </a:p>
          <a:p>
            <a:pPr marL="171450" indent="-171450" eaLnBrk="1" hangingPunct="1">
              <a:spcAft>
                <a:spcPts val="600"/>
              </a:spcAft>
              <a:buClr>
                <a:srgbClr val="E14E39"/>
              </a:buClr>
              <a:buSzPct val="100000"/>
              <a:defRPr/>
            </a:pPr>
            <a:r>
              <a:rPr lang="en-US" sz="1800" dirty="0" smtClean="0">
                <a:solidFill>
                  <a:srgbClr val="727271"/>
                </a:solidFill>
              </a:rPr>
              <a:t>Dangerous – when there’s no one to call or the refrigerator is empty, the problem grows. </a:t>
            </a:r>
            <a:endParaRPr lang="da-DK" sz="1800" dirty="0">
              <a:solidFill>
                <a:srgbClr val="727271"/>
              </a:solidFill>
            </a:endParaRPr>
          </a:p>
        </p:txBody>
      </p:sp>
      <p:sp>
        <p:nvSpPr>
          <p:cNvPr id="7" name="Rektangel 6"/>
          <p:cNvSpPr/>
          <p:nvPr/>
        </p:nvSpPr>
        <p:spPr>
          <a:xfrm>
            <a:off x="587819" y="1656406"/>
            <a:ext cx="7255512" cy="400110"/>
          </a:xfrm>
          <a:prstGeom prst="rect">
            <a:avLst/>
          </a:prstGeom>
        </p:spPr>
        <p:txBody>
          <a:bodyPr wrap="none">
            <a:spAutoFit/>
          </a:bodyPr>
          <a:lstStyle/>
          <a:p>
            <a:pPr marL="0" indent="0">
              <a:buNone/>
            </a:pPr>
            <a:r>
              <a:rPr lang="en-US" sz="2000" dirty="0">
                <a:solidFill>
                  <a:schemeClr val="bg1">
                    <a:lumMod val="50000"/>
                  </a:schemeClr>
                </a:solidFill>
                <a:latin typeface="Georgia" panose="02040502050405020303" pitchFamily="18" charset="0"/>
              </a:rPr>
              <a:t>Loneliness is a signal from the body that correspond to </a:t>
            </a:r>
            <a:r>
              <a:rPr lang="en-US" sz="2000" dirty="0" smtClean="0">
                <a:solidFill>
                  <a:schemeClr val="bg1">
                    <a:lumMod val="50000"/>
                  </a:schemeClr>
                </a:solidFill>
                <a:latin typeface="Georgia" panose="02040502050405020303" pitchFamily="18" charset="0"/>
              </a:rPr>
              <a:t>hunger</a:t>
            </a:r>
            <a:endParaRPr lang="da-DK" sz="2000" dirty="0">
              <a:solidFill>
                <a:srgbClr val="727271"/>
              </a:solidFill>
              <a:latin typeface="Georgia" panose="02040502050405020303" pitchFamily="18" charset="0"/>
            </a:endParaRPr>
          </a:p>
        </p:txBody>
      </p:sp>
    </p:spTree>
    <p:extLst>
      <p:ext uri="{BB962C8B-B14F-4D97-AF65-F5344CB8AC3E}">
        <p14:creationId xmlns:p14="http://schemas.microsoft.com/office/powerpoint/2010/main" val="751640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What</a:t>
            </a:r>
            <a:r>
              <a:rPr lang="da-DK" dirty="0" smtClean="0"/>
              <a:t> </a:t>
            </a:r>
            <a:r>
              <a:rPr lang="da-DK" dirty="0" err="1" smtClean="0"/>
              <a:t>loneliness</a:t>
            </a:r>
            <a:r>
              <a:rPr lang="da-DK" dirty="0" smtClean="0"/>
              <a:t> </a:t>
            </a:r>
            <a:r>
              <a:rPr lang="da-DK" dirty="0" err="1" smtClean="0"/>
              <a:t>does</a:t>
            </a:r>
            <a:r>
              <a:rPr lang="da-DK" dirty="0" smtClean="0"/>
              <a:t> to </a:t>
            </a:r>
            <a:r>
              <a:rPr lang="da-DK" dirty="0" err="1" smtClean="0"/>
              <a:t>us</a:t>
            </a:r>
            <a:endParaRPr lang="da-DK" dirty="0"/>
          </a:p>
        </p:txBody>
      </p:sp>
      <p:sp>
        <p:nvSpPr>
          <p:cNvPr id="3" name="Pladsholder til indhold 2"/>
          <p:cNvSpPr>
            <a:spLocks noGrp="1"/>
          </p:cNvSpPr>
          <p:nvPr>
            <p:ph idx="1"/>
          </p:nvPr>
        </p:nvSpPr>
        <p:spPr/>
        <p:txBody>
          <a:bodyPr/>
          <a:lstStyle/>
          <a:p>
            <a:pPr eaLnBrk="1" hangingPunct="1">
              <a:lnSpc>
                <a:spcPct val="150000"/>
              </a:lnSpc>
            </a:pPr>
            <a:r>
              <a:rPr lang="da-DK" altLang="da-DK" dirty="0" smtClean="0"/>
              <a:t>Low </a:t>
            </a:r>
            <a:r>
              <a:rPr lang="da-DK" altLang="da-DK" dirty="0" err="1" smtClean="0"/>
              <a:t>self-esteem</a:t>
            </a:r>
            <a:endParaRPr lang="da-DK" altLang="da-DK" dirty="0"/>
          </a:p>
          <a:p>
            <a:pPr eaLnBrk="1" hangingPunct="1">
              <a:lnSpc>
                <a:spcPct val="150000"/>
              </a:lnSpc>
            </a:pPr>
            <a:r>
              <a:rPr lang="da-DK" altLang="da-DK" dirty="0" smtClean="0"/>
              <a:t>One </a:t>
            </a:r>
            <a:r>
              <a:rPr lang="da-DK" altLang="da-DK" dirty="0" err="1" smtClean="0"/>
              <a:t>becomes</a:t>
            </a:r>
            <a:r>
              <a:rPr lang="da-DK" altLang="da-DK" dirty="0" smtClean="0"/>
              <a:t> </a:t>
            </a:r>
            <a:r>
              <a:rPr lang="da-DK" altLang="da-DK" dirty="0" err="1" smtClean="0"/>
              <a:t>very</a:t>
            </a:r>
            <a:r>
              <a:rPr lang="da-DK" altLang="da-DK" dirty="0" smtClean="0"/>
              <a:t> </a:t>
            </a:r>
            <a:r>
              <a:rPr lang="da-DK" altLang="da-DK" dirty="0" err="1" smtClean="0"/>
              <a:t>careful</a:t>
            </a:r>
            <a:r>
              <a:rPr lang="da-DK" altLang="da-DK" dirty="0" smtClean="0"/>
              <a:t>. One </a:t>
            </a:r>
            <a:r>
              <a:rPr lang="da-DK" altLang="da-DK" dirty="0" err="1" smtClean="0"/>
              <a:t>would</a:t>
            </a:r>
            <a:r>
              <a:rPr lang="da-DK" altLang="da-DK" dirty="0" smtClean="0"/>
              <a:t> </a:t>
            </a:r>
            <a:r>
              <a:rPr lang="da-DK" altLang="da-DK" dirty="0" err="1" smtClean="0"/>
              <a:t>rather</a:t>
            </a:r>
            <a:r>
              <a:rPr lang="da-DK" altLang="da-DK" dirty="0" smtClean="0"/>
              <a:t> </a:t>
            </a:r>
            <a:r>
              <a:rPr lang="da-DK" altLang="da-DK" dirty="0" err="1" smtClean="0"/>
              <a:t>reject</a:t>
            </a:r>
            <a:r>
              <a:rPr lang="da-DK" altLang="da-DK" dirty="0" smtClean="0"/>
              <a:t> </a:t>
            </a:r>
            <a:r>
              <a:rPr lang="da-DK" altLang="da-DK" dirty="0" err="1" smtClean="0"/>
              <a:t>than</a:t>
            </a:r>
            <a:r>
              <a:rPr lang="da-DK" altLang="da-DK" dirty="0" smtClean="0"/>
              <a:t> </a:t>
            </a:r>
            <a:r>
              <a:rPr lang="da-DK" altLang="da-DK" dirty="0" err="1" smtClean="0"/>
              <a:t>be</a:t>
            </a:r>
            <a:r>
              <a:rPr lang="da-DK" altLang="da-DK" dirty="0" smtClean="0"/>
              <a:t> </a:t>
            </a:r>
            <a:r>
              <a:rPr lang="da-DK" altLang="da-DK" dirty="0" err="1" smtClean="0"/>
              <a:t>rejected</a:t>
            </a:r>
            <a:r>
              <a:rPr lang="da-DK" altLang="da-DK" dirty="0" smtClean="0"/>
              <a:t>. </a:t>
            </a:r>
            <a:endParaRPr lang="da-DK" altLang="da-DK" dirty="0"/>
          </a:p>
          <a:p>
            <a:pPr eaLnBrk="1" hangingPunct="1">
              <a:lnSpc>
                <a:spcPct val="150000"/>
              </a:lnSpc>
            </a:pPr>
            <a:r>
              <a:rPr lang="da-DK" altLang="da-DK" dirty="0" err="1" smtClean="0"/>
              <a:t>One’s</a:t>
            </a:r>
            <a:r>
              <a:rPr lang="da-DK" altLang="da-DK" dirty="0" smtClean="0"/>
              <a:t> social </a:t>
            </a:r>
            <a:r>
              <a:rPr lang="da-DK" altLang="da-DK" dirty="0" err="1" smtClean="0"/>
              <a:t>skills</a:t>
            </a:r>
            <a:r>
              <a:rPr lang="da-DK" altLang="da-DK" dirty="0" smtClean="0"/>
              <a:t> </a:t>
            </a:r>
            <a:r>
              <a:rPr lang="da-DK" altLang="da-DK" dirty="0" err="1" smtClean="0"/>
              <a:t>become</a:t>
            </a:r>
            <a:r>
              <a:rPr lang="da-DK" altLang="da-DK" dirty="0" smtClean="0"/>
              <a:t> </a:t>
            </a:r>
            <a:r>
              <a:rPr lang="da-DK" altLang="da-DK" dirty="0" err="1" smtClean="0"/>
              <a:t>deficient</a:t>
            </a:r>
            <a:r>
              <a:rPr lang="da-DK" altLang="da-DK" dirty="0" smtClean="0"/>
              <a:t>.</a:t>
            </a:r>
            <a:endParaRPr lang="da-DK" altLang="da-DK" dirty="0"/>
          </a:p>
          <a:p>
            <a:pPr eaLnBrk="1" hangingPunct="1">
              <a:lnSpc>
                <a:spcPct val="150000"/>
              </a:lnSpc>
            </a:pPr>
            <a:r>
              <a:rPr lang="da-DK" altLang="da-DK" dirty="0" smtClean="0"/>
              <a:t>One </a:t>
            </a:r>
            <a:r>
              <a:rPr lang="da-DK" altLang="da-DK" dirty="0" err="1" smtClean="0"/>
              <a:t>begins</a:t>
            </a:r>
            <a:r>
              <a:rPr lang="da-DK" altLang="da-DK" dirty="0" smtClean="0"/>
              <a:t> to give up.</a:t>
            </a:r>
            <a:endParaRPr lang="da-DK" altLang="da-DK" dirty="0"/>
          </a:p>
          <a:p>
            <a:pPr eaLnBrk="1" hangingPunct="1">
              <a:lnSpc>
                <a:spcPct val="150000"/>
              </a:lnSpc>
            </a:pPr>
            <a:r>
              <a:rPr lang="da-DK" altLang="da-DK" dirty="0" err="1" smtClean="0"/>
              <a:t>One’s</a:t>
            </a:r>
            <a:r>
              <a:rPr lang="da-DK" altLang="da-DK" dirty="0" smtClean="0"/>
              <a:t> </a:t>
            </a:r>
            <a:r>
              <a:rPr lang="da-DK" altLang="da-DK" dirty="0" err="1" smtClean="0"/>
              <a:t>brain</a:t>
            </a:r>
            <a:r>
              <a:rPr lang="da-DK" altLang="da-DK" dirty="0" smtClean="0"/>
              <a:t> </a:t>
            </a:r>
            <a:r>
              <a:rPr lang="da-DK" altLang="da-DK" dirty="0" err="1" smtClean="0"/>
              <a:t>begins</a:t>
            </a:r>
            <a:r>
              <a:rPr lang="da-DK" altLang="da-DK" dirty="0" smtClean="0"/>
              <a:t> to </a:t>
            </a:r>
            <a:r>
              <a:rPr lang="da-DK" altLang="da-DK" dirty="0" err="1" smtClean="0"/>
              <a:t>focus</a:t>
            </a:r>
            <a:r>
              <a:rPr lang="da-DK" altLang="da-DK" dirty="0" smtClean="0"/>
              <a:t> on the negative – it </a:t>
            </a:r>
            <a:r>
              <a:rPr lang="da-DK" altLang="da-DK" dirty="0" err="1" smtClean="0"/>
              <a:t>does</a:t>
            </a:r>
            <a:r>
              <a:rPr lang="da-DK" altLang="da-DK" dirty="0" smtClean="0"/>
              <a:t> not </a:t>
            </a:r>
            <a:r>
              <a:rPr lang="da-DK" altLang="da-DK" dirty="0" err="1" smtClean="0"/>
              <a:t>hear</a:t>
            </a:r>
            <a:r>
              <a:rPr lang="da-DK" altLang="da-DK" dirty="0" smtClean="0"/>
              <a:t> </a:t>
            </a:r>
            <a:r>
              <a:rPr lang="da-DK" altLang="da-DK" dirty="0" err="1" smtClean="0"/>
              <a:t>praise</a:t>
            </a:r>
            <a:r>
              <a:rPr lang="da-DK" altLang="da-DK" dirty="0" smtClean="0"/>
              <a:t>, </a:t>
            </a:r>
            <a:r>
              <a:rPr lang="da-DK" altLang="da-DK" dirty="0" err="1" smtClean="0"/>
              <a:t>only</a:t>
            </a:r>
            <a:r>
              <a:rPr lang="da-DK" altLang="da-DK" dirty="0" smtClean="0"/>
              <a:t> </a:t>
            </a:r>
            <a:r>
              <a:rPr lang="da-DK" altLang="da-DK" dirty="0" err="1" smtClean="0"/>
              <a:t>criticism</a:t>
            </a:r>
            <a:r>
              <a:rPr lang="da-DK" altLang="da-DK" dirty="0" smtClean="0"/>
              <a:t>.</a:t>
            </a:r>
            <a:endParaRPr lang="da-DK" altLang="da-DK" dirty="0"/>
          </a:p>
          <a:p>
            <a:endParaRPr lang="da-DK" dirty="0"/>
          </a:p>
        </p:txBody>
      </p:sp>
    </p:spTree>
    <p:extLst>
      <p:ext uri="{BB962C8B-B14F-4D97-AF65-F5344CB8AC3E}">
        <p14:creationId xmlns:p14="http://schemas.microsoft.com/office/powerpoint/2010/main" val="292245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The </a:t>
            </a:r>
            <a:r>
              <a:rPr lang="da-DK" dirty="0" err="1" smtClean="0"/>
              <a:t>extent</a:t>
            </a:r>
            <a:r>
              <a:rPr lang="da-DK" dirty="0" smtClean="0"/>
              <a:t> of </a:t>
            </a:r>
            <a:r>
              <a:rPr lang="da-DK" dirty="0" err="1" smtClean="0"/>
              <a:t>youth</a:t>
            </a:r>
            <a:r>
              <a:rPr lang="da-DK" dirty="0" smtClean="0"/>
              <a:t> </a:t>
            </a:r>
            <a:r>
              <a:rPr lang="da-DK" dirty="0" err="1" smtClean="0"/>
              <a:t>loneliness</a:t>
            </a:r>
            <a:r>
              <a:rPr lang="da-DK" dirty="0" smtClean="0"/>
              <a:t> </a:t>
            </a:r>
            <a:endParaRPr lang="da-DK" dirty="0"/>
          </a:p>
        </p:txBody>
      </p:sp>
      <p:sp>
        <p:nvSpPr>
          <p:cNvPr id="3" name="Pladsholder til indhold 2"/>
          <p:cNvSpPr>
            <a:spLocks noGrp="1"/>
          </p:cNvSpPr>
          <p:nvPr>
            <p:ph idx="1"/>
          </p:nvPr>
        </p:nvSpPr>
        <p:spPr/>
        <p:txBody>
          <a:bodyPr/>
          <a:lstStyle/>
          <a:p>
            <a:pPr eaLnBrk="1" hangingPunct="1">
              <a:spcAft>
                <a:spcPts val="600"/>
              </a:spcAft>
              <a:buSzPct val="100000"/>
              <a:buFont typeface="Arial" panose="020B0604020202020204" pitchFamily="34" charset="0"/>
              <a:buChar char="•"/>
              <a:defRPr/>
            </a:pPr>
            <a:r>
              <a:rPr lang="da-DK" sz="1800" dirty="0"/>
              <a:t>6-9 % </a:t>
            </a:r>
            <a:r>
              <a:rPr lang="da-DK" sz="1800" dirty="0" smtClean="0"/>
              <a:t>of students in </a:t>
            </a:r>
            <a:r>
              <a:rPr lang="da-DK" sz="1800" dirty="0" smtClean="0"/>
              <a:t>gymnasium f</a:t>
            </a:r>
            <a:r>
              <a:rPr lang="da-DK" dirty="0" smtClean="0"/>
              <a:t>eel </a:t>
            </a:r>
            <a:r>
              <a:rPr lang="da-DK" dirty="0" err="1" smtClean="0"/>
              <a:t>lonely</a:t>
            </a:r>
            <a:r>
              <a:rPr lang="da-DK" dirty="0" smtClean="0"/>
              <a:t> </a:t>
            </a:r>
            <a:r>
              <a:rPr lang="da-DK" dirty="0" err="1" smtClean="0"/>
              <a:t>often</a:t>
            </a:r>
            <a:r>
              <a:rPr lang="da-DK" dirty="0" smtClean="0"/>
              <a:t> or </a:t>
            </a:r>
            <a:r>
              <a:rPr lang="da-DK" dirty="0" err="1" smtClean="0"/>
              <a:t>always</a:t>
            </a:r>
            <a:r>
              <a:rPr lang="da-DK" sz="1800" dirty="0" smtClean="0"/>
              <a:t>.</a:t>
            </a:r>
            <a:endParaRPr lang="da-DK" sz="1800" dirty="0" smtClean="0"/>
          </a:p>
          <a:p>
            <a:pPr eaLnBrk="1" hangingPunct="1">
              <a:spcAft>
                <a:spcPts val="600"/>
              </a:spcAft>
              <a:buSzPct val="100000"/>
              <a:buFont typeface="Arial" panose="020B0604020202020204" pitchFamily="34" charset="0"/>
              <a:buChar char="•"/>
              <a:defRPr/>
            </a:pPr>
            <a:r>
              <a:rPr lang="da-DK" sz="1800" dirty="0" smtClean="0"/>
              <a:t>40 </a:t>
            </a:r>
            <a:r>
              <a:rPr lang="da-DK" sz="1800" dirty="0"/>
              <a:t>% </a:t>
            </a:r>
            <a:r>
              <a:rPr lang="da-DK" sz="1800" dirty="0" smtClean="0"/>
              <a:t>of students in </a:t>
            </a:r>
            <a:r>
              <a:rPr lang="da-DK" dirty="0" smtClean="0"/>
              <a:t>gymnasiums </a:t>
            </a:r>
            <a:r>
              <a:rPr lang="da-DK" sz="1800" dirty="0" smtClean="0"/>
              <a:t>feel </a:t>
            </a:r>
            <a:r>
              <a:rPr lang="da-DK" sz="1800" dirty="0" err="1" smtClean="0"/>
              <a:t>lonely</a:t>
            </a:r>
            <a:r>
              <a:rPr lang="da-DK" sz="1800" dirty="0" smtClean="0"/>
              <a:t> </a:t>
            </a:r>
            <a:r>
              <a:rPr lang="da-DK" sz="1800" dirty="0" err="1" smtClean="0"/>
              <a:t>occasionally</a:t>
            </a:r>
            <a:r>
              <a:rPr lang="da-DK" sz="1800" dirty="0" smtClean="0"/>
              <a:t>. </a:t>
            </a:r>
          </a:p>
          <a:p>
            <a:pPr eaLnBrk="1" hangingPunct="1">
              <a:spcAft>
                <a:spcPts val="1200"/>
              </a:spcAft>
              <a:buSzPct val="100000"/>
              <a:buFont typeface="Arial" panose="020B0604020202020204" pitchFamily="34" charset="0"/>
              <a:buChar char="•"/>
              <a:defRPr/>
            </a:pPr>
            <a:r>
              <a:rPr lang="da-DK" sz="1800" dirty="0">
                <a:ea typeface="Helvetica Light"/>
                <a:cs typeface="Helvetica Light"/>
              </a:rPr>
              <a:t>63 % </a:t>
            </a:r>
            <a:r>
              <a:rPr lang="da-DK" sz="1800" dirty="0" smtClean="0">
                <a:ea typeface="Helvetica Light"/>
                <a:cs typeface="Helvetica Light"/>
              </a:rPr>
              <a:t>have felt </a:t>
            </a:r>
            <a:r>
              <a:rPr lang="da-DK" sz="1800" dirty="0" err="1" smtClean="0">
                <a:ea typeface="Helvetica Light"/>
                <a:cs typeface="Helvetica Light"/>
              </a:rPr>
              <a:t>lonely</a:t>
            </a:r>
            <a:r>
              <a:rPr lang="da-DK" sz="1800" dirty="0" smtClean="0">
                <a:ea typeface="Helvetica Light"/>
                <a:cs typeface="Helvetica Light"/>
              </a:rPr>
              <a:t> </a:t>
            </a:r>
            <a:r>
              <a:rPr lang="da-DK" sz="1800" dirty="0" err="1" smtClean="0">
                <a:ea typeface="Helvetica Light"/>
                <a:cs typeface="Helvetica Light"/>
              </a:rPr>
              <a:t>without</a:t>
            </a:r>
            <a:r>
              <a:rPr lang="da-DK" sz="1800" dirty="0" smtClean="0">
                <a:ea typeface="Helvetica Light"/>
                <a:cs typeface="Helvetica Light"/>
              </a:rPr>
              <a:t> </a:t>
            </a:r>
            <a:r>
              <a:rPr lang="da-DK" sz="1800" dirty="0" err="1" smtClean="0">
                <a:ea typeface="Helvetica Light"/>
                <a:cs typeface="Helvetica Light"/>
              </a:rPr>
              <a:t>talking</a:t>
            </a:r>
            <a:r>
              <a:rPr lang="da-DK" sz="1800" dirty="0" smtClean="0">
                <a:ea typeface="Helvetica Light"/>
                <a:cs typeface="Helvetica Light"/>
              </a:rPr>
              <a:t> to </a:t>
            </a:r>
            <a:r>
              <a:rPr lang="da-DK" dirty="0" err="1" smtClean="0">
                <a:ea typeface="Helvetica Light"/>
                <a:cs typeface="Helvetica Light"/>
              </a:rPr>
              <a:t>others</a:t>
            </a:r>
            <a:r>
              <a:rPr lang="da-DK" dirty="0" smtClean="0">
                <a:ea typeface="Helvetica Light"/>
                <a:cs typeface="Helvetica Light"/>
              </a:rPr>
              <a:t> </a:t>
            </a:r>
            <a:r>
              <a:rPr lang="da-DK" dirty="0" err="1" smtClean="0">
                <a:ea typeface="Helvetica Light"/>
                <a:cs typeface="Helvetica Light"/>
              </a:rPr>
              <a:t>about</a:t>
            </a:r>
            <a:r>
              <a:rPr lang="da-DK" dirty="0" smtClean="0">
                <a:ea typeface="Helvetica Light"/>
                <a:cs typeface="Helvetica Light"/>
              </a:rPr>
              <a:t> it</a:t>
            </a:r>
            <a:r>
              <a:rPr lang="da-DK" sz="1800" dirty="0" smtClean="0">
                <a:ea typeface="Helvetica Light"/>
                <a:cs typeface="Helvetica Light"/>
              </a:rPr>
              <a:t>.</a:t>
            </a:r>
            <a:endParaRPr lang="da-DK" sz="1800" dirty="0">
              <a:ea typeface="Helvetica Light"/>
              <a:cs typeface="Helvetica Light"/>
            </a:endParaRPr>
          </a:p>
          <a:p>
            <a:endParaRPr lang="da-DK" dirty="0"/>
          </a:p>
        </p:txBody>
      </p:sp>
      <p:pic>
        <p:nvPicPr>
          <p:cNvPr id="5" name="Billed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4800" y="1533600"/>
            <a:ext cx="3564000" cy="2376000"/>
          </a:xfrm>
          <a:prstGeom prst="rect">
            <a:avLst/>
          </a:prstGeom>
        </p:spPr>
      </p:pic>
    </p:spTree>
    <p:extLst>
      <p:ext uri="{BB962C8B-B14F-4D97-AF65-F5344CB8AC3E}">
        <p14:creationId xmlns:p14="http://schemas.microsoft.com/office/powerpoint/2010/main" val="55283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Loneliness</a:t>
            </a:r>
            <a:r>
              <a:rPr lang="da-DK" dirty="0" smtClean="0"/>
              <a:t> </a:t>
            </a:r>
            <a:r>
              <a:rPr lang="da-DK" dirty="0" err="1" smtClean="0"/>
              <a:t>can</a:t>
            </a:r>
            <a:r>
              <a:rPr lang="da-DK" dirty="0" smtClean="0"/>
              <a:t> strike </a:t>
            </a:r>
            <a:r>
              <a:rPr lang="da-DK" dirty="0" err="1" smtClean="0"/>
              <a:t>anyone</a:t>
            </a:r>
            <a:r>
              <a:rPr lang="da-DK" dirty="0" smtClean="0"/>
              <a:t> </a:t>
            </a:r>
            <a:endParaRPr lang="da-DK" dirty="0"/>
          </a:p>
        </p:txBody>
      </p:sp>
      <p:sp>
        <p:nvSpPr>
          <p:cNvPr id="3" name="Pladsholder til indhold 2"/>
          <p:cNvSpPr>
            <a:spLocks noGrp="1"/>
          </p:cNvSpPr>
          <p:nvPr>
            <p:ph idx="1"/>
          </p:nvPr>
        </p:nvSpPr>
        <p:spPr/>
        <p:txBody>
          <a:bodyPr>
            <a:normAutofit/>
          </a:bodyPr>
          <a:lstStyle/>
          <a:p>
            <a:r>
              <a:rPr lang="da-DK" dirty="0" err="1" smtClean="0"/>
              <a:t>Loneliness</a:t>
            </a:r>
            <a:r>
              <a:rPr lang="da-DK" dirty="0" smtClean="0"/>
              <a:t> strikes </a:t>
            </a:r>
            <a:r>
              <a:rPr lang="da-DK" dirty="0" err="1" smtClean="0"/>
              <a:t>both</a:t>
            </a:r>
            <a:r>
              <a:rPr lang="da-DK" dirty="0" smtClean="0"/>
              <a:t> men and </a:t>
            </a:r>
            <a:r>
              <a:rPr lang="da-DK" dirty="0" err="1" smtClean="0"/>
              <a:t>women</a:t>
            </a:r>
            <a:endParaRPr lang="da-DK" dirty="0" smtClean="0"/>
          </a:p>
          <a:p>
            <a:endParaRPr lang="da-DK" dirty="0" smtClean="0"/>
          </a:p>
          <a:p>
            <a:r>
              <a:rPr lang="da-DK" dirty="0" err="1" smtClean="0"/>
              <a:t>Loneliness</a:t>
            </a:r>
            <a:r>
              <a:rPr lang="da-DK" dirty="0" smtClean="0"/>
              <a:t> strikes </a:t>
            </a:r>
            <a:r>
              <a:rPr lang="da-DK" dirty="0" err="1" smtClean="0"/>
              <a:t>young</a:t>
            </a:r>
            <a:r>
              <a:rPr lang="da-DK" dirty="0" smtClean="0"/>
              <a:t> </a:t>
            </a:r>
            <a:r>
              <a:rPr lang="da-DK" dirty="0" err="1" smtClean="0"/>
              <a:t>people</a:t>
            </a:r>
            <a:r>
              <a:rPr lang="da-DK" dirty="0" smtClean="0"/>
              <a:t> in the city and in the country</a:t>
            </a:r>
          </a:p>
          <a:p>
            <a:pPr marL="0" indent="0">
              <a:buNone/>
            </a:pPr>
            <a:endParaRPr lang="da-DK" dirty="0" smtClean="0"/>
          </a:p>
          <a:p>
            <a:r>
              <a:rPr lang="da-DK" dirty="0" err="1" smtClean="0"/>
              <a:t>Loneliness</a:t>
            </a:r>
            <a:r>
              <a:rPr lang="da-DK" dirty="0" smtClean="0"/>
              <a:t> strikes all types of families</a:t>
            </a:r>
          </a:p>
          <a:p>
            <a:pPr marL="0" indent="0">
              <a:buNone/>
            </a:pPr>
            <a:endParaRPr lang="da-DK" dirty="0" smtClean="0"/>
          </a:p>
          <a:p>
            <a:r>
              <a:rPr lang="da-DK" dirty="0" err="1" smtClean="0"/>
              <a:t>Loneliness</a:t>
            </a:r>
            <a:r>
              <a:rPr lang="da-DK" dirty="0" smtClean="0"/>
              <a:t> </a:t>
            </a:r>
            <a:r>
              <a:rPr lang="da-DK" dirty="0" err="1" smtClean="0"/>
              <a:t>can</a:t>
            </a:r>
            <a:r>
              <a:rPr lang="da-DK" dirty="0" smtClean="0"/>
              <a:t> strike out of the </a:t>
            </a:r>
            <a:r>
              <a:rPr lang="da-DK" dirty="0" err="1" smtClean="0"/>
              <a:t>blue</a:t>
            </a:r>
            <a:r>
              <a:rPr lang="da-DK" dirty="0" smtClean="0"/>
              <a:t>, and it </a:t>
            </a:r>
            <a:r>
              <a:rPr lang="da-DK" dirty="0" err="1" smtClean="0"/>
              <a:t>can</a:t>
            </a:r>
            <a:r>
              <a:rPr lang="da-DK" dirty="0" smtClean="0"/>
              <a:t> </a:t>
            </a:r>
            <a:r>
              <a:rPr lang="da-DK" dirty="0" err="1" smtClean="0"/>
              <a:t>build</a:t>
            </a:r>
            <a:r>
              <a:rPr lang="da-DK" dirty="0" smtClean="0"/>
              <a:t> up </a:t>
            </a:r>
            <a:r>
              <a:rPr lang="da-DK" dirty="0" err="1" smtClean="0"/>
              <a:t>slowly</a:t>
            </a:r>
            <a:endParaRPr lang="da-DK" dirty="0"/>
          </a:p>
        </p:txBody>
      </p:sp>
    </p:spTree>
    <p:extLst>
      <p:ext uri="{BB962C8B-B14F-4D97-AF65-F5344CB8AC3E}">
        <p14:creationId xmlns:p14="http://schemas.microsoft.com/office/powerpoint/2010/main" val="3800354134"/>
      </p:ext>
    </p:extLst>
  </p:cSld>
  <p:clrMapOvr>
    <a:masterClrMapping/>
  </p:clrMapOvr>
</p:sld>
</file>

<file path=ppt/theme/theme1.xml><?xml version="1.0" encoding="utf-8"?>
<a:theme xmlns:a="http://schemas.openxmlformats.org/drawingml/2006/main" name="Netwerk_Ppt_skabelon_le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nktopstilling grøn cirke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Netwerk_Ppt_skabelon_leg</Template>
  <TotalTime>3985</TotalTime>
  <Words>2291</Words>
  <Application>Microsoft Office PowerPoint</Application>
  <PresentationFormat>Skærmshow (4:3)</PresentationFormat>
  <Paragraphs>169</Paragraphs>
  <Slides>12</Slides>
  <Notes>12</Notes>
  <HiddenSlides>0</HiddenSlides>
  <MMClips>0</MMClips>
  <ScaleCrop>false</ScaleCrop>
  <HeadingPairs>
    <vt:vector size="4" baseType="variant">
      <vt:variant>
        <vt:lpstr>Tema</vt:lpstr>
      </vt:variant>
      <vt:variant>
        <vt:i4>1</vt:i4>
      </vt:variant>
      <vt:variant>
        <vt:lpstr>Diastitler</vt:lpstr>
      </vt:variant>
      <vt:variant>
        <vt:i4>12</vt:i4>
      </vt:variant>
    </vt:vector>
  </HeadingPairs>
  <TitlesOfParts>
    <vt:vector size="13" baseType="lpstr">
      <vt:lpstr>Netwerk_Ppt_skabelon_leg</vt:lpstr>
      <vt:lpstr>PowerPoint-præsentation</vt:lpstr>
      <vt:lpstr>Loneliness and wellbeing</vt:lpstr>
      <vt:lpstr>Community is most important!</vt:lpstr>
      <vt:lpstr>Everyone knows the feeling</vt:lpstr>
      <vt:lpstr>Definition of loneliness</vt:lpstr>
      <vt:lpstr>Short-term and long-term loneliness  </vt:lpstr>
      <vt:lpstr>What loneliness does to us</vt:lpstr>
      <vt:lpstr>The extent of youth loneliness </vt:lpstr>
      <vt:lpstr>Loneliness can strike anyone </vt:lpstr>
      <vt:lpstr>Film</vt:lpstr>
      <vt:lpstr>Personal stories and discussion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Rillo</dc:creator>
  <cp:lastModifiedBy>Camilla Lund Mikkelsen</cp:lastModifiedBy>
  <cp:revision>188</cp:revision>
  <cp:lastPrinted>2014-05-22T08:09:42Z</cp:lastPrinted>
  <dcterms:created xsi:type="dcterms:W3CDTF">2012-05-05T12:10:20Z</dcterms:created>
  <dcterms:modified xsi:type="dcterms:W3CDTF">2020-08-04T13:28:32Z</dcterms:modified>
</cp:coreProperties>
</file>