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82" r:id="rId2"/>
    <p:sldId id="305" r:id="rId3"/>
    <p:sldId id="294" r:id="rId4"/>
    <p:sldId id="304" r:id="rId5"/>
    <p:sldId id="307" r:id="rId6"/>
    <p:sldId id="289" r:id="rId7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14E39"/>
    <a:srgbClr val="393035"/>
    <a:srgbClr val="D7372C"/>
    <a:srgbClr val="B0AB0A"/>
    <a:srgbClr val="727271"/>
    <a:srgbClr val="DCD023"/>
    <a:srgbClr val="FEF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600" autoAdjust="0"/>
  </p:normalViewPr>
  <p:slideViewPr>
    <p:cSldViewPr snapToGrid="0" snapToObjects="1">
      <p:cViewPr>
        <p:scale>
          <a:sx n="90" d="100"/>
          <a:sy n="90" d="100"/>
        </p:scale>
        <p:origin x="-2244" y="168"/>
      </p:cViewPr>
      <p:guideLst>
        <p:guide orient="horz" pos="3608"/>
        <p:guide orient="horz" pos="431"/>
        <p:guide orient="horz" pos="1248"/>
        <p:guide orient="horz" pos="772"/>
        <p:guide pos="568"/>
        <p:guide pos="2701"/>
        <p:guide pos="5292"/>
        <p:guide pos="2945"/>
        <p:guide pos="4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14A67A-10E0-40B2-8307-2474CE175E76}" type="datetimeFigureOut">
              <a:rPr lang="da-DK"/>
              <a:pPr>
                <a:defRPr/>
              </a:pPr>
              <a:t>31-07-2020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AB7650-62D2-495D-A20C-949D1150E32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7227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da-DK" dirty="0" err="1" smtClean="0"/>
              <a:t>Lesson</a:t>
            </a:r>
            <a:r>
              <a:rPr lang="da-DK" altLang="da-DK" dirty="0" smtClean="0"/>
              <a:t> 1</a:t>
            </a:r>
          </a:p>
          <a:p>
            <a:r>
              <a:rPr lang="da-DK" altLang="da-DK" dirty="0" smtClean="0"/>
              <a:t>The </a:t>
            </a:r>
            <a:r>
              <a:rPr lang="da-DK" altLang="da-DK" dirty="0" err="1" smtClean="0"/>
              <a:t>aim</a:t>
            </a:r>
            <a:r>
              <a:rPr lang="da-DK" altLang="da-DK" dirty="0" smtClean="0"/>
              <a:t> of </a:t>
            </a:r>
            <a:r>
              <a:rPr lang="da-DK" altLang="da-DK" dirty="0" err="1" smtClean="0"/>
              <a:t>this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lesson</a:t>
            </a:r>
            <a:r>
              <a:rPr lang="da-DK" altLang="da-DK" dirty="0" smtClean="0"/>
              <a:t> is to give the</a:t>
            </a:r>
            <a:r>
              <a:rPr lang="da-DK" altLang="da-DK" baseline="0" dirty="0" smtClean="0"/>
              <a:t> </a:t>
            </a:r>
            <a:r>
              <a:rPr lang="da-DK" altLang="da-DK" dirty="0" smtClean="0"/>
              <a:t>students an </a:t>
            </a:r>
            <a:r>
              <a:rPr lang="da-DK" altLang="da-DK" dirty="0" err="1" smtClean="0"/>
              <a:t>impression</a:t>
            </a:r>
            <a:r>
              <a:rPr lang="da-DK" altLang="da-DK" dirty="0" smtClean="0"/>
              <a:t> of Netwerk to </a:t>
            </a:r>
            <a:r>
              <a:rPr lang="da-DK" altLang="da-DK" dirty="0" err="1" smtClean="0"/>
              <a:t>prepare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them</a:t>
            </a:r>
            <a:r>
              <a:rPr lang="da-DK" altLang="da-DK" dirty="0" smtClean="0"/>
              <a:t> for the program,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how</a:t>
            </a:r>
            <a:r>
              <a:rPr lang="da-DK" altLang="da-DK" baseline="0" dirty="0" smtClean="0"/>
              <a:t> long it </a:t>
            </a:r>
            <a:r>
              <a:rPr lang="da-DK" altLang="da-DK" baseline="0" dirty="0" err="1" smtClean="0"/>
              <a:t>will</a:t>
            </a:r>
            <a:r>
              <a:rPr lang="da-DK" altLang="da-DK" baseline="0" dirty="0" smtClean="0"/>
              <a:t> last, as </a:t>
            </a:r>
            <a:r>
              <a:rPr lang="da-DK" altLang="da-DK" baseline="0" dirty="0" err="1" smtClean="0"/>
              <a:t>well</a:t>
            </a:r>
            <a:r>
              <a:rPr lang="da-DK" altLang="da-DK" baseline="0" dirty="0" smtClean="0"/>
              <a:t> as to </a:t>
            </a:r>
            <a:r>
              <a:rPr lang="da-DK" altLang="da-DK" baseline="0" dirty="0" err="1" smtClean="0"/>
              <a:t>establish</a:t>
            </a:r>
            <a:r>
              <a:rPr lang="da-DK" altLang="da-DK" baseline="0" dirty="0" smtClean="0"/>
              <a:t> the </a:t>
            </a:r>
            <a:r>
              <a:rPr lang="da-DK" altLang="da-DK" baseline="0" dirty="0" err="1" smtClean="0"/>
              <a:t>partnerships</a:t>
            </a:r>
            <a:r>
              <a:rPr lang="da-DK" altLang="da-DK" baseline="0" dirty="0" smtClean="0"/>
              <a:t> and </a:t>
            </a:r>
            <a:r>
              <a:rPr lang="da-DK" altLang="da-DK" baseline="0" dirty="0" err="1" smtClean="0"/>
              <a:t>partnership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groups</a:t>
            </a:r>
            <a:r>
              <a:rPr lang="da-DK" altLang="da-DK" baseline="0" dirty="0" smtClean="0"/>
              <a:t>. </a:t>
            </a:r>
            <a:endParaRPr lang="da-DK" altLang="da-DK" dirty="0" smtClean="0"/>
          </a:p>
          <a:p>
            <a:endParaRPr lang="da-DK" altLang="da-DK" dirty="0" smtClean="0"/>
          </a:p>
          <a:p>
            <a:endParaRPr lang="da-DK" altLang="da-DK" b="1" dirty="0" smtClean="0"/>
          </a:p>
          <a:p>
            <a:r>
              <a:rPr lang="da-DK" altLang="da-DK" b="1" dirty="0" smtClean="0"/>
              <a:t>All </a:t>
            </a:r>
            <a:r>
              <a:rPr lang="da-DK" altLang="da-DK" b="1" dirty="0" err="1" smtClean="0"/>
              <a:t>rights</a:t>
            </a:r>
            <a:r>
              <a:rPr lang="da-DK" altLang="da-DK" b="1" dirty="0" smtClean="0"/>
              <a:t> </a:t>
            </a:r>
            <a:r>
              <a:rPr lang="da-DK" altLang="da-DK" b="1" dirty="0" err="1" smtClean="0"/>
              <a:t>reserved</a:t>
            </a:r>
            <a:r>
              <a:rPr lang="da-DK" altLang="da-DK" b="1" dirty="0" smtClean="0"/>
              <a:t>. </a:t>
            </a:r>
            <a:r>
              <a:rPr lang="da-DK" altLang="da-DK" b="1" dirty="0" err="1" smtClean="0"/>
              <a:t>Reproduction</a:t>
            </a:r>
            <a:r>
              <a:rPr lang="da-DK" altLang="da-DK" b="1" dirty="0" smtClean="0"/>
              <a:t> of the </a:t>
            </a:r>
            <a:r>
              <a:rPr lang="da-DK" altLang="da-DK" b="1" dirty="0" err="1" smtClean="0"/>
              <a:t>material</a:t>
            </a:r>
            <a:r>
              <a:rPr lang="da-DK" altLang="da-DK" b="1" dirty="0" smtClean="0"/>
              <a:t> </a:t>
            </a:r>
            <a:r>
              <a:rPr lang="da-DK" altLang="da-DK" b="1" dirty="0" err="1" smtClean="0"/>
              <a:t>without</a:t>
            </a:r>
            <a:r>
              <a:rPr lang="da-DK" altLang="da-DK" b="1" dirty="0" smtClean="0"/>
              <a:t> Ventilens </a:t>
            </a:r>
            <a:r>
              <a:rPr lang="da-DK" altLang="da-DK" b="1" dirty="0" err="1" smtClean="0"/>
              <a:t>written</a:t>
            </a:r>
            <a:r>
              <a:rPr lang="da-DK" altLang="da-DK" b="1" dirty="0" smtClean="0"/>
              <a:t> </a:t>
            </a:r>
            <a:r>
              <a:rPr lang="da-DK" altLang="da-DK" b="1" dirty="0" err="1" smtClean="0"/>
              <a:t>consent</a:t>
            </a:r>
            <a:r>
              <a:rPr lang="da-DK" altLang="da-DK" b="1" dirty="0" smtClean="0"/>
              <a:t> is not </a:t>
            </a:r>
            <a:r>
              <a:rPr lang="da-DK" altLang="da-DK" b="1" dirty="0" err="1" smtClean="0"/>
              <a:t>permitted</a:t>
            </a:r>
            <a:r>
              <a:rPr lang="da-DK" altLang="da-DK" b="1" dirty="0" smtClean="0"/>
              <a:t> </a:t>
            </a:r>
            <a:r>
              <a:rPr lang="da-DK" altLang="da-DK" b="1" dirty="0" err="1" smtClean="0"/>
              <a:t>according</a:t>
            </a:r>
            <a:r>
              <a:rPr lang="da-DK" altLang="da-DK" b="1" dirty="0" smtClean="0"/>
              <a:t> to </a:t>
            </a:r>
            <a:r>
              <a:rPr lang="da-DK" altLang="da-DK" b="1" dirty="0" err="1" smtClean="0"/>
              <a:t>applicable</a:t>
            </a:r>
            <a:r>
              <a:rPr lang="da-DK" altLang="da-DK" b="1" dirty="0" smtClean="0"/>
              <a:t> Danish copyright </a:t>
            </a:r>
            <a:r>
              <a:rPr lang="da-DK" altLang="da-DK" b="1" dirty="0" err="1" smtClean="0"/>
              <a:t>law</a:t>
            </a:r>
            <a:r>
              <a:rPr lang="da-DK" altLang="da-DK" b="1" dirty="0" smtClean="0"/>
              <a:t>, © 2017 Ventilen Danmark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B7650-62D2-495D-A20C-949D1150E32E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162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da-DK" altLang="da-DK" dirty="0" smtClean="0"/>
              <a:t>12 min.</a:t>
            </a:r>
          </a:p>
          <a:p>
            <a:r>
              <a:rPr lang="da-DK" altLang="da-DK" dirty="0" err="1" smtClean="0"/>
              <a:t>Welcome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everyone</a:t>
            </a:r>
            <a:r>
              <a:rPr lang="da-DK" altLang="da-DK" dirty="0" smtClean="0"/>
              <a:t>. Tell the students </a:t>
            </a:r>
            <a:r>
              <a:rPr lang="da-DK" altLang="da-DK" dirty="0" err="1" smtClean="0"/>
              <a:t>that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you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are</a:t>
            </a:r>
            <a:r>
              <a:rPr lang="da-DK" altLang="da-DK" dirty="0" smtClean="0"/>
              <a:t> all part of Netwerk, and </a:t>
            </a:r>
            <a:r>
              <a:rPr lang="da-DK" altLang="da-DK" dirty="0" err="1" smtClean="0"/>
              <a:t>that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they</a:t>
            </a:r>
            <a:r>
              <a:rPr lang="da-DK" altLang="da-DK" dirty="0" smtClean="0"/>
              <a:t> have </a:t>
            </a:r>
            <a:r>
              <a:rPr lang="da-DK" altLang="da-DK" dirty="0" err="1" smtClean="0"/>
              <a:t>received</a:t>
            </a:r>
            <a:r>
              <a:rPr lang="da-DK" altLang="da-DK" dirty="0" smtClean="0"/>
              <a:t> a </a:t>
            </a:r>
            <a:r>
              <a:rPr lang="da-DK" altLang="da-DK" dirty="0" err="1" smtClean="0"/>
              <a:t>buddy</a:t>
            </a:r>
            <a:r>
              <a:rPr lang="da-DK" altLang="da-DK" dirty="0" smtClean="0"/>
              <a:t>, </a:t>
            </a:r>
            <a:r>
              <a:rPr lang="da-DK" altLang="da-DK" dirty="0" err="1" smtClean="0"/>
              <a:t>whom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they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are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already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sitting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next</a:t>
            </a:r>
            <a:r>
              <a:rPr lang="da-DK" altLang="da-DK" baseline="0" dirty="0" smtClean="0"/>
              <a:t> to.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Furthermore</a:t>
            </a:r>
            <a:r>
              <a:rPr lang="da-DK" altLang="da-DK" dirty="0" smtClean="0"/>
              <a:t>, </a:t>
            </a:r>
            <a:r>
              <a:rPr lang="da-DK" altLang="da-DK" dirty="0" err="1" smtClean="0"/>
              <a:t>inform</a:t>
            </a:r>
            <a:r>
              <a:rPr lang="da-DK" altLang="da-DK" dirty="0" smtClean="0"/>
              <a:t> the students </a:t>
            </a:r>
            <a:r>
              <a:rPr lang="da-DK" altLang="da-DK" dirty="0" err="1" smtClean="0"/>
              <a:t>that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are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also</a:t>
            </a:r>
            <a:r>
              <a:rPr lang="da-DK" altLang="da-DK" baseline="0" dirty="0" smtClean="0"/>
              <a:t> </a:t>
            </a:r>
            <a:r>
              <a:rPr lang="da-DK" altLang="da-DK" baseline="0" dirty="0" smtClean="0"/>
              <a:t>part of a </a:t>
            </a:r>
            <a:r>
              <a:rPr lang="da-DK" altLang="da-DK" baseline="0" dirty="0" err="1" smtClean="0"/>
              <a:t>buddy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group</a:t>
            </a:r>
            <a:r>
              <a:rPr lang="da-DK" altLang="da-DK" baseline="0" dirty="0" smtClean="0"/>
              <a:t> with </a:t>
            </a:r>
            <a:r>
              <a:rPr lang="da-DK" altLang="da-DK" baseline="0" dirty="0" err="1" smtClean="0"/>
              <a:t>two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other</a:t>
            </a:r>
            <a:r>
              <a:rPr lang="da-DK" altLang="da-DK" baseline="0" dirty="0" smtClean="0"/>
              <a:t> students.</a:t>
            </a:r>
            <a:r>
              <a:rPr lang="da-DK" altLang="da-DK" dirty="0" smtClean="0"/>
              <a:t> </a:t>
            </a:r>
          </a:p>
          <a:p>
            <a:r>
              <a:rPr lang="da-DK" altLang="da-DK" dirty="0" smtClean="0"/>
              <a:t>Read</a:t>
            </a:r>
            <a:r>
              <a:rPr lang="da-DK" altLang="da-DK" baseline="0" dirty="0" smtClean="0"/>
              <a:t> the </a:t>
            </a:r>
            <a:r>
              <a:rPr lang="da-DK" altLang="da-DK" baseline="0" dirty="0" err="1" smtClean="0"/>
              <a:t>buddy</a:t>
            </a:r>
            <a:r>
              <a:rPr lang="da-DK" altLang="da-DK" baseline="0" dirty="0" smtClean="0"/>
              <a:t> pairs </a:t>
            </a:r>
            <a:r>
              <a:rPr lang="da-DK" altLang="da-DK" baseline="0" dirty="0" smtClean="0"/>
              <a:t>and </a:t>
            </a:r>
            <a:r>
              <a:rPr lang="da-DK" altLang="da-DK" baseline="0" dirty="0" err="1" smtClean="0"/>
              <a:t>groups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aloud</a:t>
            </a:r>
            <a:r>
              <a:rPr lang="da-DK" altLang="da-DK" baseline="0" dirty="0" smtClean="0"/>
              <a:t> </a:t>
            </a:r>
            <a:r>
              <a:rPr lang="da-DK" altLang="da-DK" baseline="0" dirty="0" smtClean="0"/>
              <a:t>to </a:t>
            </a:r>
            <a:r>
              <a:rPr lang="da-DK" altLang="da-DK" baseline="0" dirty="0" smtClean="0"/>
              <a:t>the students. At the same time, ask the students to </a:t>
            </a:r>
            <a:r>
              <a:rPr lang="da-DK" altLang="da-DK" baseline="0" dirty="0" err="1" smtClean="0"/>
              <a:t>fill</a:t>
            </a:r>
            <a:r>
              <a:rPr lang="da-DK" altLang="da-DK" baseline="0" dirty="0" smtClean="0"/>
              <a:t> out the </a:t>
            </a:r>
            <a:r>
              <a:rPr lang="da-DK" altLang="da-DK" baseline="0" dirty="0" err="1" smtClean="0"/>
              <a:t>telephone</a:t>
            </a:r>
            <a:r>
              <a:rPr lang="da-DK" altLang="da-DK" baseline="0" dirty="0" smtClean="0"/>
              <a:t> list with </a:t>
            </a:r>
            <a:r>
              <a:rPr lang="da-DK" altLang="da-DK" baseline="0" dirty="0" err="1" smtClean="0"/>
              <a:t>their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phone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numbers</a:t>
            </a:r>
            <a:r>
              <a:rPr lang="da-DK" altLang="da-DK" baseline="0" dirty="0" smtClean="0"/>
              <a:t> (upload the list to the </a:t>
            </a:r>
            <a:r>
              <a:rPr lang="da-DK" altLang="da-DK" baseline="0" dirty="0" err="1" smtClean="0"/>
              <a:t>class</a:t>
            </a:r>
            <a:r>
              <a:rPr lang="da-DK" altLang="da-DK" baseline="0" dirty="0" smtClean="0"/>
              <a:t> intranet – </a:t>
            </a:r>
            <a:r>
              <a:rPr lang="da-DK" altLang="da-DK" baseline="0" dirty="0" err="1" smtClean="0"/>
              <a:t>remind</a:t>
            </a:r>
            <a:r>
              <a:rPr lang="da-DK" altLang="da-DK" baseline="0" dirty="0" smtClean="0"/>
              <a:t> the students to </a:t>
            </a:r>
            <a:r>
              <a:rPr lang="da-DK" altLang="da-DK" baseline="0" dirty="0" err="1" smtClean="0"/>
              <a:t>get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their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buddy’s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phone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number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when</a:t>
            </a:r>
            <a:r>
              <a:rPr lang="da-DK" altLang="da-DK" baseline="0" dirty="0" smtClean="0"/>
              <a:t> the </a:t>
            </a:r>
            <a:r>
              <a:rPr lang="da-DK" altLang="da-DK" baseline="0" dirty="0" err="1" smtClean="0"/>
              <a:t>class</a:t>
            </a:r>
            <a:r>
              <a:rPr lang="da-DK" altLang="da-DK" baseline="0" dirty="0" smtClean="0"/>
              <a:t> is over). </a:t>
            </a:r>
            <a:r>
              <a:rPr lang="da-DK" altLang="da-DK" baseline="0" dirty="0" err="1" smtClean="0"/>
              <a:t>You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will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later</a:t>
            </a:r>
            <a:r>
              <a:rPr lang="da-DK" altLang="da-DK" baseline="0" dirty="0" smtClean="0"/>
              <a:t> go over </a:t>
            </a:r>
            <a:r>
              <a:rPr lang="da-DK" altLang="da-DK" baseline="0" dirty="0" smtClean="0"/>
              <a:t>the </a:t>
            </a:r>
            <a:r>
              <a:rPr lang="da-DK" altLang="da-DK" baseline="0" dirty="0" err="1" smtClean="0"/>
              <a:t>buddy</a:t>
            </a:r>
            <a:r>
              <a:rPr lang="da-DK" altLang="da-DK" baseline="0" dirty="0" smtClean="0"/>
              <a:t> program </a:t>
            </a:r>
            <a:r>
              <a:rPr lang="da-DK" altLang="da-DK" baseline="0" dirty="0" err="1" smtClean="0"/>
              <a:t>actually</a:t>
            </a:r>
            <a:r>
              <a:rPr lang="da-DK" altLang="da-DK" baseline="0" dirty="0" smtClean="0"/>
              <a:t> is.</a:t>
            </a:r>
            <a:endParaRPr lang="da-DK" altLang="da-DK" dirty="0" smtClean="0"/>
          </a:p>
          <a:p>
            <a:endParaRPr lang="da-DK" altLang="da-DK" dirty="0" smtClean="0"/>
          </a:p>
          <a:p>
            <a:r>
              <a:rPr lang="da-DK" altLang="da-DK" dirty="0" smtClean="0"/>
              <a:t>Present the program for </a:t>
            </a:r>
            <a:r>
              <a:rPr lang="da-DK" altLang="da-DK" dirty="0" err="1" smtClean="0"/>
              <a:t>app</a:t>
            </a:r>
            <a:r>
              <a:rPr lang="da-DK" altLang="da-DK" dirty="0" smtClean="0"/>
              <a:t>. the </a:t>
            </a:r>
            <a:r>
              <a:rPr lang="da-DK" altLang="da-DK" dirty="0" err="1" smtClean="0"/>
              <a:t>next</a:t>
            </a:r>
            <a:r>
              <a:rPr lang="da-DK" altLang="da-DK" baseline="0" dirty="0" smtClean="0"/>
              <a:t> </a:t>
            </a:r>
            <a:r>
              <a:rPr lang="da-DK" altLang="da-DK" dirty="0" smtClean="0"/>
              <a:t>20 </a:t>
            </a:r>
            <a:r>
              <a:rPr lang="da-DK" altLang="da-DK" dirty="0" err="1" smtClean="0"/>
              <a:t>minutes</a:t>
            </a:r>
            <a:r>
              <a:rPr lang="da-DK" altLang="da-DK" dirty="0" smtClean="0"/>
              <a:t>. The last 15 </a:t>
            </a:r>
            <a:r>
              <a:rPr lang="da-DK" altLang="da-DK" dirty="0" err="1" smtClean="0"/>
              <a:t>minutes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will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be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spend</a:t>
            </a:r>
            <a:r>
              <a:rPr lang="da-DK" altLang="da-DK" dirty="0" smtClean="0"/>
              <a:t> on an</a:t>
            </a:r>
            <a:r>
              <a:rPr lang="da-DK" altLang="da-DK" baseline="0" dirty="0" smtClean="0"/>
              <a:t> interview </a:t>
            </a:r>
            <a:r>
              <a:rPr lang="da-DK" altLang="da-DK" baseline="0" dirty="0" err="1" smtClean="0"/>
              <a:t>exercise</a:t>
            </a:r>
            <a:r>
              <a:rPr lang="da-DK" altLang="da-DK" baseline="0" dirty="0" smtClean="0"/>
              <a:t>.</a:t>
            </a:r>
            <a:endParaRPr lang="da-DK" alt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B7650-62D2-495D-A20C-949D1150E32E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6488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da-DK" altLang="da-DK" dirty="0" smtClean="0"/>
              <a:t>3 min.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err="1" smtClean="0"/>
              <a:t>Netwerk</a:t>
            </a:r>
            <a:r>
              <a:rPr lang="da-DK" altLang="da-DK" dirty="0" smtClean="0"/>
              <a:t> is a </a:t>
            </a:r>
            <a:r>
              <a:rPr lang="da-DK" altLang="da-DK" dirty="0" err="1" smtClean="0"/>
              <a:t>project</a:t>
            </a:r>
            <a:r>
              <a:rPr lang="da-DK" altLang="da-DK" dirty="0" smtClean="0"/>
              <a:t> for </a:t>
            </a:r>
            <a:r>
              <a:rPr lang="da-DK" altLang="da-DK" dirty="0" smtClean="0">
                <a:solidFill>
                  <a:srgbClr val="FF0000"/>
                </a:solidFill>
              </a:rPr>
              <a:t>upper </a:t>
            </a:r>
            <a:r>
              <a:rPr lang="da-DK" altLang="da-DK" dirty="0" err="1" smtClean="0">
                <a:solidFill>
                  <a:srgbClr val="FF0000"/>
                </a:solidFill>
              </a:rPr>
              <a:t>secondary</a:t>
            </a:r>
            <a:r>
              <a:rPr lang="da-DK" altLang="da-DK" dirty="0" smtClean="0">
                <a:solidFill>
                  <a:srgbClr val="FF0000"/>
                </a:solidFill>
              </a:rPr>
              <a:t> </a:t>
            </a:r>
            <a:r>
              <a:rPr lang="da-DK" altLang="da-DK" dirty="0" err="1" smtClean="0">
                <a:solidFill>
                  <a:srgbClr val="FF0000"/>
                </a:solidFill>
              </a:rPr>
              <a:t>educations</a:t>
            </a:r>
            <a:r>
              <a:rPr lang="da-DK" altLang="da-DK" dirty="0" smtClean="0">
                <a:solidFill>
                  <a:srgbClr val="FF0000"/>
                </a:solidFill>
              </a:rPr>
              <a:t>/</a:t>
            </a:r>
            <a:r>
              <a:rPr lang="da-DK" altLang="da-DK" dirty="0" err="1" smtClean="0">
                <a:solidFill>
                  <a:srgbClr val="FF0000"/>
                </a:solidFill>
              </a:rPr>
              <a:t>youth</a:t>
            </a:r>
            <a:r>
              <a:rPr lang="da-DK" altLang="da-DK" baseline="0" dirty="0" smtClean="0">
                <a:solidFill>
                  <a:srgbClr val="FF0000"/>
                </a:solidFill>
              </a:rPr>
              <a:t> </a:t>
            </a:r>
            <a:r>
              <a:rPr lang="da-DK" altLang="da-DK" baseline="0" dirty="0" err="1" smtClean="0">
                <a:solidFill>
                  <a:srgbClr val="FF0000"/>
                </a:solidFill>
              </a:rPr>
              <a:t>education</a:t>
            </a:r>
            <a:r>
              <a:rPr lang="da-DK" altLang="da-DK" baseline="0" dirty="0" smtClean="0">
                <a:solidFill>
                  <a:srgbClr val="FF0000"/>
                </a:solidFill>
              </a:rPr>
              <a:t> programs </a:t>
            </a:r>
            <a:r>
              <a:rPr lang="da-DK" altLang="da-DK" baseline="0" dirty="0" err="1" smtClean="0">
                <a:solidFill>
                  <a:srgbClr val="FF0000"/>
                </a:solidFill>
              </a:rPr>
              <a:t>that</a:t>
            </a:r>
            <a:r>
              <a:rPr lang="da-DK" altLang="da-DK" baseline="0" dirty="0" smtClean="0">
                <a:solidFill>
                  <a:srgbClr val="FF0000"/>
                </a:solidFill>
              </a:rPr>
              <a:t> </a:t>
            </a:r>
            <a:r>
              <a:rPr lang="da-DK" altLang="da-DK" baseline="0" dirty="0" err="1" smtClean="0">
                <a:solidFill>
                  <a:srgbClr val="FF0000"/>
                </a:solidFill>
              </a:rPr>
              <a:t>contributes</a:t>
            </a:r>
            <a:r>
              <a:rPr lang="da-DK" altLang="da-DK" baseline="0" dirty="0" smtClean="0">
                <a:solidFill>
                  <a:srgbClr val="FF0000"/>
                </a:solidFill>
              </a:rPr>
              <a:t> to </a:t>
            </a:r>
            <a:r>
              <a:rPr lang="da-DK" altLang="da-DK" baseline="0" dirty="0" err="1" smtClean="0">
                <a:solidFill>
                  <a:srgbClr val="FF0000"/>
                </a:solidFill>
              </a:rPr>
              <a:t>creating</a:t>
            </a:r>
            <a:r>
              <a:rPr lang="da-DK" altLang="da-DK" baseline="0" dirty="0" smtClean="0">
                <a:solidFill>
                  <a:srgbClr val="FF0000"/>
                </a:solidFill>
              </a:rPr>
              <a:t> </a:t>
            </a:r>
            <a:r>
              <a:rPr lang="da-DK" altLang="da-DK" baseline="0" dirty="0" err="1" smtClean="0">
                <a:solidFill>
                  <a:srgbClr val="FF0000"/>
                </a:solidFill>
              </a:rPr>
              <a:t>good</a:t>
            </a:r>
            <a:r>
              <a:rPr lang="da-DK" altLang="da-DK" baseline="0" dirty="0" smtClean="0">
                <a:solidFill>
                  <a:srgbClr val="FF0000"/>
                </a:solidFill>
              </a:rPr>
              <a:t> </a:t>
            </a:r>
            <a:r>
              <a:rPr lang="da-DK" altLang="da-DK" baseline="0" dirty="0" err="1" smtClean="0">
                <a:solidFill>
                  <a:srgbClr val="FF0000"/>
                </a:solidFill>
              </a:rPr>
              <a:t>communities</a:t>
            </a:r>
            <a:r>
              <a:rPr lang="da-DK" altLang="da-DK" baseline="0" dirty="0" smtClean="0">
                <a:solidFill>
                  <a:srgbClr val="FF0000"/>
                </a:solidFill>
              </a:rPr>
              <a:t>. Talk </a:t>
            </a:r>
            <a:r>
              <a:rPr lang="da-DK" altLang="da-DK" baseline="0" dirty="0" err="1" smtClean="0">
                <a:solidFill>
                  <a:srgbClr val="FF0000"/>
                </a:solidFill>
              </a:rPr>
              <a:t>about</a:t>
            </a:r>
            <a:r>
              <a:rPr lang="da-DK" altLang="da-DK" baseline="0" dirty="0" smtClean="0">
                <a:solidFill>
                  <a:srgbClr val="FF0000"/>
                </a:solidFill>
              </a:rPr>
              <a:t> </a:t>
            </a:r>
            <a:r>
              <a:rPr lang="da-DK" altLang="da-DK" baseline="0" dirty="0" err="1" smtClean="0">
                <a:solidFill>
                  <a:srgbClr val="FF0000"/>
                </a:solidFill>
              </a:rPr>
              <a:t>how</a:t>
            </a:r>
            <a:r>
              <a:rPr lang="da-DK" altLang="da-DK" baseline="0" dirty="0" smtClean="0">
                <a:solidFill>
                  <a:srgbClr val="FF0000"/>
                </a:solidFill>
              </a:rPr>
              <a:t> </a:t>
            </a:r>
            <a:r>
              <a:rPr lang="da-DK" altLang="da-DK" baseline="0" dirty="0" err="1" smtClean="0">
                <a:solidFill>
                  <a:srgbClr val="FF0000"/>
                </a:solidFill>
              </a:rPr>
              <a:t>many</a:t>
            </a:r>
            <a:r>
              <a:rPr lang="da-DK" altLang="da-DK" baseline="0" dirty="0" smtClean="0">
                <a:solidFill>
                  <a:srgbClr val="FF0000"/>
                </a:solidFill>
              </a:rPr>
              <a:t> </a:t>
            </a:r>
            <a:r>
              <a:rPr lang="da-DK" altLang="da-DK" baseline="0" dirty="0" err="1" smtClean="0">
                <a:solidFill>
                  <a:srgbClr val="FF0000"/>
                </a:solidFill>
              </a:rPr>
              <a:t>classes</a:t>
            </a:r>
            <a:r>
              <a:rPr lang="da-DK" altLang="da-DK" baseline="0" dirty="0" smtClean="0">
                <a:solidFill>
                  <a:srgbClr val="FF0000"/>
                </a:solidFill>
              </a:rPr>
              <a:t> at the </a:t>
            </a:r>
            <a:r>
              <a:rPr lang="da-DK" altLang="da-DK" baseline="0" dirty="0" err="1" smtClean="0">
                <a:solidFill>
                  <a:srgbClr val="FF0000"/>
                </a:solidFill>
              </a:rPr>
              <a:t>school</a:t>
            </a:r>
            <a:r>
              <a:rPr lang="da-DK" altLang="da-DK" baseline="0" dirty="0" smtClean="0">
                <a:solidFill>
                  <a:srgbClr val="FF0000"/>
                </a:solidFill>
              </a:rPr>
              <a:t> </a:t>
            </a:r>
            <a:r>
              <a:rPr lang="da-DK" altLang="da-DK" baseline="0" dirty="0" err="1" smtClean="0">
                <a:solidFill>
                  <a:srgbClr val="FF0000"/>
                </a:solidFill>
              </a:rPr>
              <a:t>use</a:t>
            </a:r>
            <a:r>
              <a:rPr lang="da-DK" altLang="da-DK" baseline="0" dirty="0" smtClean="0">
                <a:solidFill>
                  <a:srgbClr val="FF0000"/>
                </a:solidFill>
              </a:rPr>
              <a:t> the </a:t>
            </a:r>
            <a:r>
              <a:rPr lang="da-DK" altLang="da-DK" baseline="0" dirty="0" err="1" smtClean="0">
                <a:solidFill>
                  <a:srgbClr val="FF0000"/>
                </a:solidFill>
              </a:rPr>
              <a:t>methods</a:t>
            </a:r>
            <a:r>
              <a:rPr lang="da-DK" altLang="da-DK" baseline="0" dirty="0" smtClean="0">
                <a:solidFill>
                  <a:srgbClr val="FF0000"/>
                </a:solidFill>
              </a:rPr>
              <a:t> – and </a:t>
            </a:r>
            <a:r>
              <a:rPr lang="da-DK" altLang="da-DK" baseline="0" dirty="0" err="1" smtClean="0">
                <a:solidFill>
                  <a:srgbClr val="FF0000"/>
                </a:solidFill>
              </a:rPr>
              <a:t>which</a:t>
            </a:r>
            <a:r>
              <a:rPr lang="da-DK" altLang="da-DK" baseline="0" dirty="0" smtClean="0">
                <a:solidFill>
                  <a:srgbClr val="FF0000"/>
                </a:solidFill>
              </a:rPr>
              <a:t> of the </a:t>
            </a:r>
            <a:r>
              <a:rPr lang="da-DK" altLang="da-DK" baseline="0" dirty="0" err="1" smtClean="0">
                <a:solidFill>
                  <a:srgbClr val="FF0000"/>
                </a:solidFill>
              </a:rPr>
              <a:t>class’s</a:t>
            </a:r>
            <a:r>
              <a:rPr lang="da-DK" altLang="da-DK" baseline="0" dirty="0" smtClean="0">
                <a:solidFill>
                  <a:srgbClr val="FF0000"/>
                </a:solidFill>
              </a:rPr>
              <a:t> </a:t>
            </a:r>
            <a:r>
              <a:rPr lang="da-DK" altLang="da-DK" baseline="0" dirty="0" err="1" smtClean="0">
                <a:solidFill>
                  <a:srgbClr val="FF0000"/>
                </a:solidFill>
              </a:rPr>
              <a:t>teachers</a:t>
            </a:r>
            <a:r>
              <a:rPr lang="da-DK" altLang="da-DK" baseline="0" dirty="0" smtClean="0">
                <a:solidFill>
                  <a:srgbClr val="FF0000"/>
                </a:solidFill>
              </a:rPr>
              <a:t> </a:t>
            </a:r>
            <a:r>
              <a:rPr lang="da-DK" altLang="da-DK" baseline="0" dirty="0" err="1" smtClean="0">
                <a:solidFill>
                  <a:srgbClr val="FF0000"/>
                </a:solidFill>
              </a:rPr>
              <a:t>are</a:t>
            </a:r>
            <a:r>
              <a:rPr lang="da-DK" altLang="da-DK" baseline="0" dirty="0" smtClean="0">
                <a:solidFill>
                  <a:srgbClr val="FF0000"/>
                </a:solidFill>
              </a:rPr>
              <a:t> </a:t>
            </a:r>
            <a:r>
              <a:rPr lang="da-DK" altLang="da-DK" baseline="0" dirty="0" err="1" smtClean="0">
                <a:solidFill>
                  <a:srgbClr val="FF0000"/>
                </a:solidFill>
              </a:rPr>
              <a:t>informed</a:t>
            </a:r>
            <a:r>
              <a:rPr lang="da-DK" altLang="da-DK" baseline="0" dirty="0" smtClean="0">
                <a:solidFill>
                  <a:srgbClr val="FF0000"/>
                </a:solidFill>
              </a:rPr>
              <a:t> and </a:t>
            </a:r>
            <a:r>
              <a:rPr lang="da-DK" altLang="da-DK" baseline="0" dirty="0" err="1" smtClean="0">
                <a:solidFill>
                  <a:srgbClr val="FF0000"/>
                </a:solidFill>
              </a:rPr>
              <a:t>who</a:t>
            </a:r>
            <a:r>
              <a:rPr lang="da-DK" altLang="da-DK" baseline="0" dirty="0" smtClean="0">
                <a:solidFill>
                  <a:srgbClr val="FF0000"/>
                </a:solidFill>
              </a:rPr>
              <a:t> the </a:t>
            </a:r>
            <a:r>
              <a:rPr lang="da-DK" altLang="da-DK" baseline="0" dirty="0" smtClean="0">
                <a:solidFill>
                  <a:srgbClr val="FF0000"/>
                </a:solidFill>
              </a:rPr>
              <a:t>students </a:t>
            </a:r>
            <a:r>
              <a:rPr lang="da-DK" altLang="da-DK" baseline="0" dirty="0" err="1" smtClean="0">
                <a:solidFill>
                  <a:srgbClr val="FF0000"/>
                </a:solidFill>
              </a:rPr>
              <a:t>should</a:t>
            </a:r>
            <a:r>
              <a:rPr lang="da-DK" altLang="da-DK" baseline="0" dirty="0" smtClean="0">
                <a:solidFill>
                  <a:srgbClr val="FF0000"/>
                </a:solidFill>
              </a:rPr>
              <a:t> </a:t>
            </a:r>
            <a:r>
              <a:rPr lang="da-DK" altLang="da-DK" baseline="0" dirty="0" err="1" smtClean="0">
                <a:solidFill>
                  <a:srgbClr val="FF0000"/>
                </a:solidFill>
              </a:rPr>
              <a:t>expect</a:t>
            </a:r>
            <a:r>
              <a:rPr lang="da-DK" altLang="da-DK" baseline="0" dirty="0" smtClean="0">
                <a:solidFill>
                  <a:srgbClr val="FF0000"/>
                </a:solidFill>
              </a:rPr>
              <a:t> to </a:t>
            </a:r>
            <a:r>
              <a:rPr lang="da-DK" altLang="da-DK" baseline="0" dirty="0" err="1" smtClean="0">
                <a:solidFill>
                  <a:srgbClr val="FF0000"/>
                </a:solidFill>
              </a:rPr>
              <a:t>be</a:t>
            </a:r>
            <a:r>
              <a:rPr lang="da-DK" altLang="da-DK" baseline="0" dirty="0" smtClean="0">
                <a:solidFill>
                  <a:srgbClr val="FF0000"/>
                </a:solidFill>
              </a:rPr>
              <a:t> </a:t>
            </a:r>
            <a:r>
              <a:rPr lang="da-DK" altLang="da-DK" baseline="0" dirty="0" err="1" smtClean="0">
                <a:solidFill>
                  <a:srgbClr val="FF0000"/>
                </a:solidFill>
              </a:rPr>
              <a:t>familiar</a:t>
            </a:r>
            <a:r>
              <a:rPr lang="da-DK" altLang="da-DK" baseline="0" dirty="0" smtClean="0">
                <a:solidFill>
                  <a:srgbClr val="FF0000"/>
                </a:solidFill>
              </a:rPr>
              <a:t> with the </a:t>
            </a:r>
            <a:r>
              <a:rPr lang="da-DK" altLang="da-DK" baseline="0" dirty="0" err="1" smtClean="0">
                <a:solidFill>
                  <a:srgbClr val="FF0000"/>
                </a:solidFill>
              </a:rPr>
              <a:t>methods</a:t>
            </a:r>
            <a:r>
              <a:rPr lang="da-DK" altLang="da-DK" baseline="0" dirty="0" smtClean="0">
                <a:solidFill>
                  <a:srgbClr val="FF0000"/>
                </a:solidFill>
              </a:rPr>
              <a:t> of </a:t>
            </a:r>
            <a:r>
              <a:rPr lang="da-DK" altLang="da-DK" baseline="0" dirty="0" err="1" smtClean="0">
                <a:solidFill>
                  <a:srgbClr val="FF0000"/>
                </a:solidFill>
              </a:rPr>
              <a:t>Netwerk</a:t>
            </a:r>
            <a:r>
              <a:rPr lang="da-DK" altLang="da-DK" baseline="0" dirty="0" smtClean="0">
                <a:solidFill>
                  <a:srgbClr val="FF0000"/>
                </a:solidFill>
              </a:rPr>
              <a:t>. </a:t>
            </a:r>
            <a:endParaRPr lang="da-DK" altLang="da-DK" dirty="0" smtClean="0"/>
          </a:p>
          <a:p>
            <a:pPr eaLnBrk="1" hangingPunct="1">
              <a:spcBef>
                <a:spcPct val="0"/>
              </a:spcBef>
            </a:pPr>
            <a:endParaRPr lang="da-DK" altLang="da-DK" dirty="0" smtClean="0"/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Good </a:t>
            </a:r>
            <a:r>
              <a:rPr lang="da-DK" altLang="da-DK" dirty="0" err="1" smtClean="0"/>
              <a:t>communities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make</a:t>
            </a:r>
            <a:r>
              <a:rPr lang="da-DK" altLang="da-DK" dirty="0" smtClean="0"/>
              <a:t> sure </a:t>
            </a:r>
            <a:r>
              <a:rPr lang="da-DK" altLang="da-DK" dirty="0" err="1" smtClean="0"/>
              <a:t>that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everyone</a:t>
            </a:r>
            <a:r>
              <a:rPr lang="da-DK" altLang="da-DK" dirty="0" smtClean="0"/>
              <a:t> is a part</a:t>
            </a:r>
            <a:r>
              <a:rPr lang="da-DK" altLang="da-DK" baseline="0" dirty="0" smtClean="0"/>
              <a:t> of a </a:t>
            </a:r>
            <a:r>
              <a:rPr lang="da-DK" altLang="da-DK" baseline="0" dirty="0" err="1" smtClean="0"/>
              <a:t>whole</a:t>
            </a:r>
            <a:r>
              <a:rPr lang="da-DK" altLang="da-DK" baseline="0" dirty="0" smtClean="0"/>
              <a:t>. This </a:t>
            </a:r>
            <a:r>
              <a:rPr lang="da-DK" altLang="da-DK" baseline="0" dirty="0" err="1" smtClean="0"/>
              <a:t>school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want</a:t>
            </a:r>
            <a:r>
              <a:rPr lang="da-DK" altLang="da-DK" baseline="0" dirty="0" smtClean="0"/>
              <a:t> to </a:t>
            </a:r>
            <a:r>
              <a:rPr lang="da-DK" altLang="da-DK" baseline="0" dirty="0" err="1" smtClean="0"/>
              <a:t>make</a:t>
            </a:r>
            <a:r>
              <a:rPr lang="da-DK" altLang="da-DK" baseline="0" dirty="0" smtClean="0"/>
              <a:t> sure </a:t>
            </a:r>
            <a:r>
              <a:rPr lang="da-DK" altLang="da-DK" baseline="0" dirty="0" err="1" smtClean="0"/>
              <a:t>that</a:t>
            </a:r>
            <a:r>
              <a:rPr lang="da-DK" altLang="da-DK" baseline="0" dirty="0" smtClean="0"/>
              <a:t> all students </a:t>
            </a:r>
            <a:r>
              <a:rPr lang="da-DK" altLang="da-DK" baseline="0" dirty="0" err="1" smtClean="0"/>
              <a:t>are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doing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well</a:t>
            </a:r>
            <a:r>
              <a:rPr lang="da-DK" altLang="da-DK" baseline="0" dirty="0" smtClean="0"/>
              <a:t>, and </a:t>
            </a:r>
            <a:r>
              <a:rPr lang="da-DK" altLang="da-DK" baseline="0" dirty="0" err="1" smtClean="0"/>
              <a:t>that</a:t>
            </a:r>
            <a:r>
              <a:rPr lang="da-DK" altLang="da-DK" baseline="0" dirty="0" smtClean="0"/>
              <a:t> is done </a:t>
            </a:r>
            <a:r>
              <a:rPr lang="da-DK" altLang="da-DK" baseline="0" dirty="0" err="1" smtClean="0"/>
              <a:t>best</a:t>
            </a:r>
            <a:r>
              <a:rPr lang="da-DK" altLang="da-DK" baseline="0" dirty="0" smtClean="0"/>
              <a:t> by </a:t>
            </a:r>
            <a:r>
              <a:rPr lang="da-DK" altLang="da-DK" baseline="0" dirty="0" err="1" smtClean="0"/>
              <a:t>including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everyone</a:t>
            </a:r>
            <a:r>
              <a:rPr lang="da-DK" altLang="da-DK" baseline="0" dirty="0" smtClean="0"/>
              <a:t> </a:t>
            </a:r>
            <a:r>
              <a:rPr lang="da-DK" altLang="da-DK" baseline="0" dirty="0" smtClean="0"/>
              <a:t>in the </a:t>
            </a:r>
            <a:r>
              <a:rPr lang="da-DK" altLang="da-DK" baseline="0" dirty="0" err="1" smtClean="0"/>
              <a:t>community</a:t>
            </a:r>
            <a:r>
              <a:rPr lang="da-DK" altLang="da-DK" baseline="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baseline="0" dirty="0" smtClean="0"/>
              <a:t>Studies show </a:t>
            </a:r>
            <a:r>
              <a:rPr lang="da-DK" altLang="da-DK" baseline="0" dirty="0" err="1" smtClean="0"/>
              <a:t>that</a:t>
            </a:r>
            <a:r>
              <a:rPr lang="da-DK" altLang="da-DK" baseline="0" dirty="0" smtClean="0"/>
              <a:t> 6-9% of students in upper </a:t>
            </a:r>
            <a:r>
              <a:rPr lang="da-DK" altLang="da-DK" baseline="0" dirty="0" err="1" smtClean="0"/>
              <a:t>secondary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education</a:t>
            </a:r>
            <a:r>
              <a:rPr lang="da-DK" altLang="da-DK" baseline="0" dirty="0" smtClean="0"/>
              <a:t> </a:t>
            </a:r>
            <a:r>
              <a:rPr lang="da-DK" altLang="da-DK" baseline="0" dirty="0" smtClean="0"/>
              <a:t>feel </a:t>
            </a:r>
            <a:r>
              <a:rPr lang="da-DK" altLang="da-DK" baseline="0" dirty="0" err="1" smtClean="0"/>
              <a:t>lonely</a:t>
            </a:r>
            <a:r>
              <a:rPr lang="da-DK" altLang="da-DK" baseline="0" dirty="0" smtClean="0"/>
              <a:t> in </a:t>
            </a:r>
            <a:r>
              <a:rPr lang="da-DK" altLang="da-DK" baseline="0" dirty="0" err="1" smtClean="0"/>
              <a:t>their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class</a:t>
            </a:r>
            <a:r>
              <a:rPr lang="da-DK" altLang="da-DK" baseline="0" dirty="0" smtClean="0"/>
              <a:t> – on average </a:t>
            </a:r>
            <a:r>
              <a:rPr lang="da-DK" altLang="da-DK" baseline="0" dirty="0" err="1" smtClean="0"/>
              <a:t>one</a:t>
            </a:r>
            <a:r>
              <a:rPr lang="da-DK" altLang="da-DK" baseline="0" dirty="0" smtClean="0"/>
              <a:t> or </a:t>
            </a:r>
            <a:r>
              <a:rPr lang="da-DK" altLang="da-DK" baseline="0" dirty="0" err="1" smtClean="0"/>
              <a:t>two</a:t>
            </a:r>
            <a:r>
              <a:rPr lang="da-DK" altLang="da-DK" baseline="0" dirty="0" smtClean="0"/>
              <a:t> in </a:t>
            </a:r>
            <a:r>
              <a:rPr lang="da-DK" altLang="da-DK" baseline="0" dirty="0" err="1" smtClean="0"/>
              <a:t>each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class</a:t>
            </a:r>
            <a:r>
              <a:rPr lang="da-DK" altLang="da-DK" baseline="0" dirty="0" smtClean="0"/>
              <a:t> (source: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Lasgaard</a:t>
            </a:r>
            <a:r>
              <a:rPr lang="da-DK" altLang="da-DK" dirty="0" smtClean="0"/>
              <a:t> &amp; Kristensen (2009): </a:t>
            </a:r>
            <a:r>
              <a:rPr lang="da-DK" altLang="da-DK" i="1" dirty="0" smtClean="0"/>
              <a:t>Ensom i gymnasieskolen</a:t>
            </a:r>
            <a:r>
              <a:rPr lang="da-DK" altLang="da-DK" dirty="0" smtClean="0"/>
              <a:t> og Statens Institut for Folkesundhed (2015):</a:t>
            </a:r>
            <a:r>
              <a:rPr lang="da-DK" altLang="da-DK" baseline="0" dirty="0" smtClean="0"/>
              <a:t> </a:t>
            </a:r>
            <a:r>
              <a:rPr lang="da-DK" altLang="da-DK" i="1" dirty="0" smtClean="0"/>
              <a:t>Ungdomsprofilen 2014</a:t>
            </a:r>
            <a:r>
              <a:rPr lang="da-DK" altLang="da-DK" dirty="0" smtClean="0"/>
              <a:t>). </a:t>
            </a:r>
          </a:p>
          <a:p>
            <a:pPr eaLnBrk="1" hangingPunct="1">
              <a:spcBef>
                <a:spcPct val="0"/>
              </a:spcBef>
            </a:pPr>
            <a:endParaRPr lang="da-DK" altLang="da-DK" dirty="0" smtClean="0"/>
          </a:p>
          <a:p>
            <a:pPr eaLnBrk="1" hangingPunct="1">
              <a:spcBef>
                <a:spcPct val="0"/>
              </a:spcBef>
            </a:pPr>
            <a:r>
              <a:rPr lang="da-DK" altLang="da-DK" dirty="0" err="1" smtClean="0"/>
              <a:t>They</a:t>
            </a:r>
            <a:r>
              <a:rPr lang="da-DK" altLang="da-DK" dirty="0" smtClean="0"/>
              <a:t> do not feel </a:t>
            </a:r>
            <a:r>
              <a:rPr lang="da-DK" altLang="da-DK" dirty="0" err="1" smtClean="0"/>
              <a:t>that</a:t>
            </a:r>
            <a:r>
              <a:rPr lang="da-DK" altLang="da-DK" baseline="0" dirty="0" smtClean="0"/>
              <a:t> </a:t>
            </a:r>
            <a:r>
              <a:rPr lang="da-DK" altLang="da-DK" dirty="0" err="1" smtClean="0"/>
              <a:t>they</a:t>
            </a:r>
            <a:r>
              <a:rPr lang="da-DK" altLang="da-DK" dirty="0" smtClean="0"/>
              <a:t> </a:t>
            </a:r>
            <a:r>
              <a:rPr lang="da-DK" altLang="da-DK" dirty="0" smtClean="0"/>
              <a:t>have </a:t>
            </a:r>
            <a:r>
              <a:rPr lang="da-DK" altLang="da-DK" dirty="0" err="1" smtClean="0"/>
              <a:t>someone</a:t>
            </a:r>
            <a:r>
              <a:rPr lang="da-DK" altLang="da-DK" dirty="0" smtClean="0"/>
              <a:t> to talk to </a:t>
            </a:r>
            <a:r>
              <a:rPr lang="da-DK" altLang="da-DK" dirty="0" err="1" smtClean="0"/>
              <a:t>about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their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thoughts</a:t>
            </a:r>
            <a:r>
              <a:rPr lang="da-DK" altLang="da-DK" dirty="0" smtClean="0"/>
              <a:t> and </a:t>
            </a:r>
            <a:r>
              <a:rPr lang="da-DK" altLang="da-DK" dirty="0" err="1" smtClean="0"/>
              <a:t>feelings</a:t>
            </a:r>
            <a:r>
              <a:rPr lang="da-DK" altLang="da-DK" dirty="0" smtClean="0"/>
              <a:t>. </a:t>
            </a:r>
            <a:r>
              <a:rPr lang="da-DK" altLang="da-DK" dirty="0" err="1" smtClean="0"/>
              <a:t>You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cannot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see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whether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someone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else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feels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lonely</a:t>
            </a:r>
            <a:r>
              <a:rPr lang="da-DK" altLang="da-DK" dirty="0" smtClean="0"/>
              <a:t>. </a:t>
            </a:r>
            <a:r>
              <a:rPr lang="da-DK" altLang="da-DK" dirty="0" err="1" smtClean="0"/>
              <a:t>They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may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also</a:t>
            </a:r>
            <a:r>
              <a:rPr lang="da-DK" altLang="da-DK" dirty="0" smtClean="0"/>
              <a:t> feel </a:t>
            </a:r>
            <a:r>
              <a:rPr lang="da-DK" altLang="da-DK" dirty="0" err="1" smtClean="0"/>
              <a:t>lonely</a:t>
            </a:r>
            <a:r>
              <a:rPr lang="da-DK" altLang="da-DK" dirty="0" smtClean="0"/>
              <a:t>, </a:t>
            </a:r>
            <a:r>
              <a:rPr lang="da-DK" altLang="da-DK" dirty="0" err="1" smtClean="0"/>
              <a:t>even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though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they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are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surrounded</a:t>
            </a:r>
            <a:r>
              <a:rPr lang="da-DK" altLang="da-DK" dirty="0" smtClean="0"/>
              <a:t> by a </a:t>
            </a:r>
            <a:r>
              <a:rPr lang="da-DK" altLang="da-DK" dirty="0" err="1" smtClean="0"/>
              <a:t>lot</a:t>
            </a:r>
            <a:r>
              <a:rPr lang="da-DK" altLang="da-DK" dirty="0" smtClean="0"/>
              <a:t> of </a:t>
            </a:r>
            <a:r>
              <a:rPr lang="da-DK" altLang="da-DK" dirty="0" err="1" smtClean="0"/>
              <a:t>people</a:t>
            </a:r>
            <a:r>
              <a:rPr lang="da-DK" altLang="da-DK" dirty="0" smtClean="0"/>
              <a:t>. </a:t>
            </a:r>
            <a:r>
              <a:rPr lang="da-DK" altLang="da-DK" dirty="0" err="1" smtClean="0"/>
              <a:t>Netwerk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prevents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loneliness</a:t>
            </a:r>
            <a:r>
              <a:rPr lang="da-DK" altLang="da-DK" dirty="0" smtClean="0"/>
              <a:t> by </a:t>
            </a:r>
            <a:r>
              <a:rPr lang="da-DK" altLang="da-DK" dirty="0" err="1" smtClean="0"/>
              <a:t>focusing</a:t>
            </a:r>
            <a:r>
              <a:rPr lang="da-DK" altLang="da-DK" dirty="0" smtClean="0"/>
              <a:t> on </a:t>
            </a:r>
            <a:r>
              <a:rPr lang="da-DK" altLang="da-DK" dirty="0" err="1" smtClean="0"/>
              <a:t>good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communities</a:t>
            </a:r>
            <a:r>
              <a:rPr lang="da-DK" altLang="da-DK" dirty="0" smtClean="0"/>
              <a:t> </a:t>
            </a:r>
            <a:r>
              <a:rPr lang="da-DK" altLang="da-DK" dirty="0" smtClean="0"/>
              <a:t>with </a:t>
            </a:r>
            <a:r>
              <a:rPr lang="da-DK" altLang="da-DK" dirty="0" err="1" smtClean="0"/>
              <a:t>room</a:t>
            </a:r>
            <a:r>
              <a:rPr lang="da-DK" altLang="da-DK" dirty="0" smtClean="0"/>
              <a:t> </a:t>
            </a:r>
            <a:r>
              <a:rPr lang="da-DK" altLang="da-DK" dirty="0" smtClean="0"/>
              <a:t>for differences.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err="1" smtClean="0"/>
              <a:t>What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Netwerk</a:t>
            </a:r>
            <a:r>
              <a:rPr lang="da-DK" altLang="da-DK" dirty="0" smtClean="0"/>
              <a:t> </a:t>
            </a:r>
            <a:r>
              <a:rPr lang="da-DK" altLang="da-DK" dirty="0" smtClean="0"/>
              <a:t>is made of more </a:t>
            </a:r>
            <a:r>
              <a:rPr lang="da-DK" altLang="da-DK" dirty="0" err="1" smtClean="0"/>
              <a:t>specifically</a:t>
            </a:r>
            <a:r>
              <a:rPr lang="da-DK" altLang="da-DK" dirty="0" smtClean="0"/>
              <a:t>,</a:t>
            </a:r>
            <a:r>
              <a:rPr lang="da-DK" altLang="da-DK" baseline="0" dirty="0" smtClean="0"/>
              <a:t> I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will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explain</a:t>
            </a:r>
            <a:r>
              <a:rPr lang="da-DK" altLang="da-DK" dirty="0" smtClean="0"/>
              <a:t> a bit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later</a:t>
            </a:r>
            <a:r>
              <a:rPr lang="da-DK" altLang="da-DK" baseline="0" dirty="0" smtClean="0"/>
              <a:t>.</a:t>
            </a:r>
            <a:endParaRPr lang="da-DK" altLang="da-DK" dirty="0" smtClean="0"/>
          </a:p>
          <a:p>
            <a:pPr eaLnBrk="1" hangingPunct="1">
              <a:spcBef>
                <a:spcPct val="0"/>
              </a:spcBef>
            </a:pPr>
            <a:endParaRPr lang="da-DK" altLang="da-DK" dirty="0" smtClean="0"/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Ventilen and The Mary Foundation </a:t>
            </a:r>
            <a:r>
              <a:rPr lang="da-DK" altLang="da-DK" dirty="0" err="1" smtClean="0"/>
              <a:t>are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behind</a:t>
            </a:r>
            <a:r>
              <a:rPr lang="da-DK" altLang="da-DK" dirty="0" smtClean="0"/>
              <a:t> the </a:t>
            </a:r>
            <a:r>
              <a:rPr lang="da-DK" altLang="da-DK" dirty="0" err="1" smtClean="0"/>
              <a:t>initiative</a:t>
            </a:r>
            <a:r>
              <a:rPr lang="da-DK" altLang="da-DK" dirty="0" smtClean="0"/>
              <a:t>. Ventilen is a </a:t>
            </a:r>
            <a:r>
              <a:rPr lang="da-DK" altLang="da-DK" dirty="0" err="1" smtClean="0"/>
              <a:t>youth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organization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that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works</a:t>
            </a:r>
            <a:r>
              <a:rPr lang="da-DK" altLang="da-DK" dirty="0" smtClean="0"/>
              <a:t> with </a:t>
            </a:r>
            <a:r>
              <a:rPr lang="da-DK" altLang="da-DK" dirty="0" err="1" smtClean="0"/>
              <a:t>young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people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who</a:t>
            </a:r>
            <a:r>
              <a:rPr lang="da-DK" altLang="da-DK" baseline="0" dirty="0" smtClean="0"/>
              <a:t> feel </a:t>
            </a:r>
            <a:r>
              <a:rPr lang="da-DK" altLang="da-DK" baseline="0" dirty="0" err="1" smtClean="0"/>
              <a:t>lonely</a:t>
            </a:r>
            <a:r>
              <a:rPr lang="da-DK" altLang="da-DK" baseline="0" dirty="0" smtClean="0"/>
              <a:t>. The Mary Foundation is a fund by the Crown </a:t>
            </a:r>
            <a:r>
              <a:rPr lang="da-DK" altLang="da-DK" baseline="0" dirty="0" err="1" smtClean="0"/>
              <a:t>Princess</a:t>
            </a:r>
            <a:r>
              <a:rPr lang="da-DK" altLang="da-DK" baseline="0" dirty="0" smtClean="0"/>
              <a:t> Mary, </a:t>
            </a:r>
            <a:r>
              <a:rPr lang="da-DK" altLang="da-DK" baseline="0" dirty="0" err="1" smtClean="0"/>
              <a:t>which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works</a:t>
            </a:r>
            <a:r>
              <a:rPr lang="da-DK" altLang="da-DK" baseline="0" dirty="0" smtClean="0"/>
              <a:t> to fight social isolation </a:t>
            </a:r>
            <a:r>
              <a:rPr lang="da-DK" altLang="da-DK" baseline="0" dirty="0" err="1" smtClean="0"/>
              <a:t>based</a:t>
            </a:r>
            <a:r>
              <a:rPr lang="da-DK" altLang="da-DK" baseline="0" dirty="0" smtClean="0"/>
              <a:t> on the </a:t>
            </a:r>
            <a:r>
              <a:rPr lang="da-DK" altLang="da-DK" baseline="0" dirty="0" err="1" smtClean="0"/>
              <a:t>idea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that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everyone</a:t>
            </a:r>
            <a:r>
              <a:rPr lang="da-DK" altLang="da-DK" baseline="0" dirty="0" smtClean="0"/>
              <a:t> has a right to </a:t>
            </a:r>
            <a:r>
              <a:rPr lang="da-DK" altLang="da-DK" baseline="0" dirty="0" err="1" smtClean="0"/>
              <a:t>belong</a:t>
            </a:r>
            <a:r>
              <a:rPr lang="da-DK" altLang="da-DK" baseline="0" dirty="0" smtClean="0"/>
              <a:t>.</a:t>
            </a:r>
            <a:endParaRPr lang="da-DK" alt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B7650-62D2-495D-A20C-949D1150E32E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3904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da-DK" altLang="da-DK" dirty="0" smtClean="0"/>
              <a:t>7 min.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Here </a:t>
            </a:r>
            <a:r>
              <a:rPr lang="da-DK" altLang="da-DK" dirty="0" err="1" smtClean="0"/>
              <a:t>you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will</a:t>
            </a:r>
            <a:r>
              <a:rPr lang="da-DK" altLang="da-DK" dirty="0" smtClean="0"/>
              <a:t> briefly go over </a:t>
            </a:r>
            <a:r>
              <a:rPr lang="da-DK" altLang="da-DK" dirty="0" err="1" smtClean="0"/>
              <a:t>what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Netwerk</a:t>
            </a:r>
            <a:r>
              <a:rPr lang="da-DK" altLang="da-DK" dirty="0" smtClean="0"/>
              <a:t> is made up of. The students </a:t>
            </a:r>
            <a:r>
              <a:rPr lang="da-DK" altLang="da-DK" dirty="0" err="1" smtClean="0"/>
              <a:t>will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get</a:t>
            </a:r>
            <a:r>
              <a:rPr lang="da-DK" altLang="da-DK" dirty="0" smtClean="0"/>
              <a:t> the </a:t>
            </a:r>
            <a:r>
              <a:rPr lang="da-DK" altLang="da-DK" dirty="0" err="1" smtClean="0"/>
              <a:t>full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explanation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when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you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reach</a:t>
            </a:r>
            <a:r>
              <a:rPr lang="da-DK" altLang="da-DK" dirty="0" smtClean="0"/>
              <a:t> the </a:t>
            </a:r>
            <a:r>
              <a:rPr lang="da-DK" altLang="da-DK" dirty="0" err="1" smtClean="0"/>
              <a:t>lessons</a:t>
            </a:r>
            <a:r>
              <a:rPr lang="da-DK" altLang="da-DK" dirty="0" smtClean="0"/>
              <a:t>, but it is </a:t>
            </a:r>
            <a:r>
              <a:rPr lang="da-DK" altLang="da-DK" dirty="0" err="1" smtClean="0"/>
              <a:t>important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that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they</a:t>
            </a:r>
            <a:r>
              <a:rPr lang="da-DK" altLang="da-DK" dirty="0" smtClean="0"/>
              <a:t> have the elements </a:t>
            </a:r>
            <a:r>
              <a:rPr lang="da-DK" altLang="da-DK" dirty="0" err="1" smtClean="0"/>
              <a:t>outlined</a:t>
            </a:r>
            <a:r>
              <a:rPr lang="da-DK" altLang="da-DK" dirty="0" smtClean="0"/>
              <a:t> for </a:t>
            </a:r>
            <a:r>
              <a:rPr lang="da-DK" altLang="da-DK" dirty="0" err="1" smtClean="0"/>
              <a:t>them</a:t>
            </a:r>
            <a:r>
              <a:rPr lang="da-DK" altLang="da-DK" dirty="0" smtClean="0"/>
              <a:t>, so </a:t>
            </a:r>
            <a:r>
              <a:rPr lang="da-DK" altLang="da-DK" dirty="0" err="1" smtClean="0"/>
              <a:t>they</a:t>
            </a:r>
            <a:r>
              <a:rPr lang="da-DK" altLang="da-DK" dirty="0" smtClean="0"/>
              <a:t> know </a:t>
            </a:r>
            <a:r>
              <a:rPr lang="da-DK" altLang="da-DK" dirty="0" err="1" smtClean="0"/>
              <a:t>what</a:t>
            </a:r>
            <a:r>
              <a:rPr lang="da-DK" altLang="da-DK" dirty="0" smtClean="0"/>
              <a:t> to </a:t>
            </a:r>
            <a:r>
              <a:rPr lang="da-DK" altLang="da-DK" dirty="0" err="1" smtClean="0"/>
              <a:t>expect</a:t>
            </a:r>
            <a:r>
              <a:rPr lang="da-DK" altLang="da-DK" dirty="0" smtClean="0"/>
              <a:t> of the program. NOTE: If </a:t>
            </a:r>
            <a:r>
              <a:rPr lang="da-DK" altLang="da-DK" dirty="0" err="1" smtClean="0"/>
              <a:t>you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choose</a:t>
            </a:r>
            <a:r>
              <a:rPr lang="da-DK" altLang="da-DK" dirty="0" smtClean="0"/>
              <a:t> to </a:t>
            </a:r>
            <a:r>
              <a:rPr lang="da-DK" altLang="da-DK" dirty="0" err="1" smtClean="0"/>
              <a:t>change</a:t>
            </a:r>
            <a:r>
              <a:rPr lang="da-DK" altLang="da-DK" dirty="0" smtClean="0"/>
              <a:t> the </a:t>
            </a:r>
            <a:r>
              <a:rPr lang="da-DK" altLang="da-DK" dirty="0" err="1" smtClean="0"/>
              <a:t>order</a:t>
            </a:r>
            <a:r>
              <a:rPr lang="da-DK" altLang="da-DK" dirty="0" smtClean="0"/>
              <a:t> of the </a:t>
            </a:r>
            <a:r>
              <a:rPr lang="da-DK" altLang="da-DK" dirty="0" err="1" smtClean="0"/>
              <a:t>lessons</a:t>
            </a:r>
            <a:r>
              <a:rPr lang="da-DK" altLang="da-DK" dirty="0" smtClean="0"/>
              <a:t>, </a:t>
            </a:r>
            <a:r>
              <a:rPr lang="da-DK" altLang="da-DK" dirty="0" err="1" smtClean="0"/>
              <a:t>they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should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also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be</a:t>
            </a:r>
            <a:r>
              <a:rPr lang="da-DK" altLang="da-DK" dirty="0" smtClean="0"/>
              <a:t> changed </a:t>
            </a:r>
            <a:r>
              <a:rPr lang="da-DK" altLang="da-DK" dirty="0" err="1" smtClean="0"/>
              <a:t>here</a:t>
            </a:r>
            <a:r>
              <a:rPr lang="da-DK" altLang="da-DK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da-DK" altLang="da-DK" dirty="0" smtClean="0"/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Buddy program:</a:t>
            </a:r>
            <a:endParaRPr lang="da-DK" altLang="da-DK" dirty="0" smtClean="0"/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The </a:t>
            </a:r>
            <a:r>
              <a:rPr lang="da-DK" altLang="da-DK" dirty="0" err="1" smtClean="0"/>
              <a:t>buddy</a:t>
            </a:r>
            <a:r>
              <a:rPr lang="da-DK" altLang="da-DK" dirty="0" smtClean="0"/>
              <a:t> program is a </a:t>
            </a:r>
            <a:r>
              <a:rPr lang="da-DK" altLang="da-DK" dirty="0" err="1" smtClean="0"/>
              <a:t>tool</a:t>
            </a:r>
            <a:r>
              <a:rPr lang="da-DK" altLang="da-DK" dirty="0" smtClean="0"/>
              <a:t> to </a:t>
            </a:r>
            <a:r>
              <a:rPr lang="da-DK" altLang="da-DK" dirty="0" err="1" smtClean="0"/>
              <a:t>strengthen</a:t>
            </a:r>
            <a:r>
              <a:rPr lang="da-DK" altLang="da-DK" dirty="0" smtClean="0"/>
              <a:t> the </a:t>
            </a:r>
            <a:r>
              <a:rPr lang="da-DK" altLang="da-DK" dirty="0" err="1" smtClean="0"/>
              <a:t>relationships</a:t>
            </a:r>
            <a:r>
              <a:rPr lang="da-DK" altLang="da-DK" dirty="0" smtClean="0"/>
              <a:t> in </a:t>
            </a:r>
            <a:r>
              <a:rPr lang="da-DK" altLang="da-DK" dirty="0" err="1" smtClean="0"/>
              <a:t>class</a:t>
            </a:r>
            <a:r>
              <a:rPr lang="da-DK" altLang="da-DK" dirty="0" smtClean="0"/>
              <a:t>. To </a:t>
            </a:r>
            <a:r>
              <a:rPr lang="da-DK" altLang="da-DK" dirty="0" err="1" smtClean="0"/>
              <a:t>make</a:t>
            </a:r>
            <a:r>
              <a:rPr lang="da-DK" altLang="da-DK" dirty="0" smtClean="0"/>
              <a:t> the </a:t>
            </a:r>
            <a:r>
              <a:rPr lang="da-DK" altLang="da-DK" dirty="0" err="1" smtClean="0"/>
              <a:t>beginning</a:t>
            </a:r>
            <a:r>
              <a:rPr lang="da-DK" altLang="da-DK" baseline="0" dirty="0" smtClean="0"/>
              <a:t> at the new </a:t>
            </a:r>
            <a:r>
              <a:rPr lang="da-DK" altLang="da-DK" baseline="0" dirty="0" err="1" smtClean="0"/>
              <a:t>school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easier</a:t>
            </a:r>
            <a:r>
              <a:rPr lang="da-DK" altLang="da-DK" baseline="0" dirty="0" smtClean="0"/>
              <a:t>, </a:t>
            </a:r>
            <a:r>
              <a:rPr lang="da-DK" altLang="da-DK" baseline="0" dirty="0" err="1" smtClean="0"/>
              <a:t>prevent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clique</a:t>
            </a:r>
            <a:r>
              <a:rPr lang="da-DK" altLang="da-DK" baseline="0" dirty="0" smtClean="0"/>
              <a:t> formation, </a:t>
            </a:r>
            <a:r>
              <a:rPr lang="da-DK" altLang="da-DK" baseline="0" dirty="0" err="1" smtClean="0"/>
              <a:t>forge</a:t>
            </a:r>
            <a:r>
              <a:rPr lang="da-DK" altLang="da-DK" baseline="0" dirty="0" smtClean="0"/>
              <a:t> new </a:t>
            </a:r>
            <a:r>
              <a:rPr lang="da-DK" altLang="da-DK" baseline="0" dirty="0" err="1" smtClean="0"/>
              <a:t>bonds</a:t>
            </a:r>
            <a:r>
              <a:rPr lang="da-DK" altLang="da-DK" baseline="0" dirty="0" smtClean="0"/>
              <a:t>, and </a:t>
            </a:r>
            <a:r>
              <a:rPr lang="da-DK" altLang="da-DK" baseline="0" dirty="0" err="1" smtClean="0"/>
              <a:t>avoid</a:t>
            </a:r>
            <a:r>
              <a:rPr lang="da-DK" altLang="da-DK" baseline="0" dirty="0" smtClean="0"/>
              <a:t> students </a:t>
            </a:r>
            <a:r>
              <a:rPr lang="da-DK" altLang="da-DK" baseline="0" dirty="0" err="1" smtClean="0"/>
              <a:t>only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hanging</a:t>
            </a:r>
            <a:r>
              <a:rPr lang="da-DK" altLang="da-DK" baseline="0" dirty="0" smtClean="0"/>
              <a:t> out with </a:t>
            </a:r>
            <a:r>
              <a:rPr lang="da-DK" altLang="da-DK" baseline="0" dirty="0" err="1" smtClean="0"/>
              <a:t>those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they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already</a:t>
            </a:r>
            <a:r>
              <a:rPr lang="da-DK" altLang="da-DK" baseline="0" dirty="0" smtClean="0"/>
              <a:t> </a:t>
            </a:r>
            <a:r>
              <a:rPr lang="da-DK" altLang="da-DK" baseline="0" dirty="0" smtClean="0"/>
              <a:t>know </a:t>
            </a:r>
            <a:r>
              <a:rPr lang="da-DK" altLang="da-DK" baseline="0" dirty="0" smtClean="0"/>
              <a:t>from </a:t>
            </a:r>
            <a:r>
              <a:rPr lang="da-DK" altLang="da-DK" baseline="0" dirty="0" err="1" smtClean="0"/>
              <a:t>before</a:t>
            </a:r>
            <a:r>
              <a:rPr lang="da-DK" altLang="da-DK" baseline="0" dirty="0" smtClean="0"/>
              <a:t>. This </a:t>
            </a:r>
            <a:r>
              <a:rPr lang="da-DK" altLang="da-DK" baseline="0" dirty="0" err="1" smtClean="0"/>
              <a:t>makes</a:t>
            </a:r>
            <a:r>
              <a:rPr lang="da-DK" altLang="da-DK" baseline="0" dirty="0" smtClean="0"/>
              <a:t> the </a:t>
            </a:r>
            <a:r>
              <a:rPr lang="da-DK" altLang="da-DK" baseline="0" dirty="0" smtClean="0"/>
              <a:t>social </a:t>
            </a:r>
            <a:r>
              <a:rPr lang="da-DK" altLang="da-DK" baseline="0" dirty="0" err="1" smtClean="0"/>
              <a:t>community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stronger</a:t>
            </a:r>
            <a:r>
              <a:rPr lang="da-DK" altLang="da-DK" baseline="0" dirty="0" smtClean="0"/>
              <a:t> – and if the social </a:t>
            </a:r>
            <a:r>
              <a:rPr lang="da-DK" altLang="da-DK" baseline="0" dirty="0" err="1" smtClean="0"/>
              <a:t>community</a:t>
            </a:r>
            <a:r>
              <a:rPr lang="da-DK" altLang="da-DK" baseline="0" dirty="0" smtClean="0"/>
              <a:t> is </a:t>
            </a:r>
            <a:r>
              <a:rPr lang="da-DK" altLang="da-DK" baseline="0" dirty="0" err="1" smtClean="0"/>
              <a:t>strong</a:t>
            </a:r>
            <a:r>
              <a:rPr lang="da-DK" altLang="da-DK" baseline="0" dirty="0" smtClean="0"/>
              <a:t>, it </a:t>
            </a:r>
            <a:r>
              <a:rPr lang="da-DK" altLang="da-DK" baseline="0" dirty="0" err="1" smtClean="0"/>
              <a:t>serve</a:t>
            </a:r>
            <a:r>
              <a:rPr lang="da-DK" altLang="da-DK" baseline="0" dirty="0" smtClean="0"/>
              <a:t> </a:t>
            </a:r>
            <a:r>
              <a:rPr lang="da-DK" altLang="da-DK" baseline="0" dirty="0" smtClean="0"/>
              <a:t>as a </a:t>
            </a:r>
            <a:r>
              <a:rPr lang="da-DK" altLang="da-DK" baseline="0" dirty="0" err="1" smtClean="0"/>
              <a:t>better</a:t>
            </a:r>
            <a:r>
              <a:rPr lang="da-DK" altLang="da-DK" baseline="0" dirty="0" smtClean="0"/>
              <a:t> basis for a </a:t>
            </a:r>
            <a:r>
              <a:rPr lang="da-DK" altLang="da-DK" baseline="0" dirty="0" err="1" smtClean="0"/>
              <a:t>high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academic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level</a:t>
            </a:r>
            <a:r>
              <a:rPr lang="da-DK" altLang="da-DK" baseline="0" dirty="0" smtClean="0"/>
              <a:t>.</a:t>
            </a:r>
            <a:endParaRPr lang="da-DK" altLang="da-DK" dirty="0" smtClean="0"/>
          </a:p>
          <a:p>
            <a:r>
              <a:rPr lang="da-DK" altLang="da-DK" dirty="0" smtClean="0"/>
              <a:t> </a:t>
            </a:r>
          </a:p>
          <a:p>
            <a:r>
              <a:rPr lang="da-DK" altLang="da-DK" u="none" dirty="0" smtClean="0"/>
              <a:t>Knowledge on </a:t>
            </a:r>
            <a:r>
              <a:rPr lang="da-DK" altLang="da-DK" u="none" dirty="0" err="1" smtClean="0"/>
              <a:t>loneliness</a:t>
            </a:r>
            <a:r>
              <a:rPr lang="da-DK" altLang="da-DK" u="none" dirty="0" smtClean="0"/>
              <a:t> and social </a:t>
            </a:r>
            <a:r>
              <a:rPr lang="da-DK" altLang="da-DK" u="none" dirty="0" err="1" smtClean="0">
                <a:solidFill>
                  <a:srgbClr val="FF0000"/>
                </a:solidFill>
              </a:rPr>
              <a:t>wellbeing</a:t>
            </a:r>
            <a:r>
              <a:rPr lang="da-DK" altLang="da-DK" u="none" dirty="0" smtClean="0"/>
              <a:t>:</a:t>
            </a:r>
            <a:endParaRPr lang="da-DK" altLang="da-DK" u="none" dirty="0" smtClean="0"/>
          </a:p>
          <a:p>
            <a:r>
              <a:rPr lang="da-DK" altLang="da-DK" dirty="0" err="1" smtClean="0"/>
              <a:t>We</a:t>
            </a:r>
            <a:r>
              <a:rPr lang="da-DK" altLang="da-DK" dirty="0" smtClean="0"/>
              <a:t> know </a:t>
            </a:r>
            <a:r>
              <a:rPr lang="da-DK" altLang="da-DK" dirty="0" err="1" smtClean="0"/>
              <a:t>that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loneliness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affects</a:t>
            </a:r>
            <a:r>
              <a:rPr lang="da-DK" altLang="da-DK" dirty="0" smtClean="0"/>
              <a:t> a </a:t>
            </a:r>
            <a:r>
              <a:rPr lang="da-DK" altLang="da-DK" dirty="0" err="1" smtClean="0"/>
              <a:t>relatively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high</a:t>
            </a:r>
            <a:r>
              <a:rPr lang="da-DK" altLang="da-DK" dirty="0" smtClean="0"/>
              <a:t> proportion of </a:t>
            </a:r>
            <a:r>
              <a:rPr lang="da-DK" altLang="da-DK" dirty="0" err="1" smtClean="0"/>
              <a:t>young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people</a:t>
            </a:r>
            <a:r>
              <a:rPr lang="da-DK" altLang="da-DK" baseline="0" dirty="0" smtClean="0"/>
              <a:t> in upper </a:t>
            </a:r>
            <a:r>
              <a:rPr lang="da-DK" altLang="da-DK" baseline="0" dirty="0" err="1" smtClean="0"/>
              <a:t>secondary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education</a:t>
            </a:r>
            <a:r>
              <a:rPr lang="da-DK" altLang="da-DK" baseline="0" dirty="0" smtClean="0"/>
              <a:t>, and </a:t>
            </a:r>
            <a:r>
              <a:rPr lang="da-DK" altLang="da-DK" baseline="0" dirty="0" err="1" smtClean="0"/>
              <a:t>we</a:t>
            </a:r>
            <a:r>
              <a:rPr lang="da-DK" altLang="da-DK" baseline="0" dirty="0" smtClean="0"/>
              <a:t> know </a:t>
            </a:r>
            <a:r>
              <a:rPr lang="da-DK" altLang="da-DK" baseline="0" dirty="0" err="1" smtClean="0"/>
              <a:t>that</a:t>
            </a:r>
            <a:r>
              <a:rPr lang="da-DK" altLang="da-DK" baseline="0" dirty="0" smtClean="0"/>
              <a:t> by </a:t>
            </a:r>
            <a:r>
              <a:rPr lang="da-DK" altLang="da-DK" baseline="0" dirty="0" err="1" smtClean="0"/>
              <a:t>raising</a:t>
            </a:r>
            <a:r>
              <a:rPr lang="da-DK" altLang="da-DK" baseline="0" dirty="0" smtClean="0"/>
              <a:t> the </a:t>
            </a:r>
            <a:r>
              <a:rPr lang="da-DK" altLang="da-DK" baseline="0" dirty="0" err="1" smtClean="0"/>
              <a:t>level</a:t>
            </a:r>
            <a:r>
              <a:rPr lang="da-DK" altLang="da-DK" baseline="0" dirty="0" smtClean="0"/>
              <a:t> of </a:t>
            </a:r>
            <a:r>
              <a:rPr lang="da-DK" altLang="da-DK" baseline="0" dirty="0" err="1" smtClean="0"/>
              <a:t>awareness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about</a:t>
            </a:r>
            <a:r>
              <a:rPr lang="da-DK" altLang="da-DK" baseline="0" dirty="0" smtClean="0"/>
              <a:t> problems </a:t>
            </a:r>
            <a:r>
              <a:rPr lang="da-DK" altLang="da-DK" baseline="0" dirty="0" err="1" smtClean="0"/>
              <a:t>related</a:t>
            </a:r>
            <a:r>
              <a:rPr lang="da-DK" altLang="da-DK" baseline="0" dirty="0" smtClean="0"/>
              <a:t> to </a:t>
            </a:r>
            <a:r>
              <a:rPr lang="da-DK" altLang="da-DK" baseline="0" dirty="0" err="1" smtClean="0">
                <a:solidFill>
                  <a:srgbClr val="FF0000"/>
                </a:solidFill>
              </a:rPr>
              <a:t>well-being</a:t>
            </a:r>
            <a:r>
              <a:rPr lang="da-DK" altLang="da-DK" baseline="0" dirty="0" smtClean="0"/>
              <a:t>, it </a:t>
            </a:r>
            <a:r>
              <a:rPr lang="da-DK" altLang="da-DK" baseline="0" dirty="0" err="1" smtClean="0"/>
              <a:t>becomes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easier</a:t>
            </a:r>
            <a:r>
              <a:rPr lang="da-DK" altLang="da-DK" baseline="0" dirty="0" smtClean="0"/>
              <a:t> to </a:t>
            </a:r>
            <a:r>
              <a:rPr lang="da-DK" altLang="da-DK" baseline="0" dirty="0" err="1" smtClean="0"/>
              <a:t>get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help</a:t>
            </a:r>
            <a:r>
              <a:rPr lang="da-DK" altLang="da-DK" baseline="0" dirty="0" smtClean="0"/>
              <a:t>. </a:t>
            </a:r>
            <a:r>
              <a:rPr lang="da-DK" altLang="da-DK" baseline="0" dirty="0" err="1" smtClean="0"/>
              <a:t>That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means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that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you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can</a:t>
            </a:r>
            <a:r>
              <a:rPr lang="da-DK" altLang="da-DK" baseline="0" dirty="0" smtClean="0"/>
              <a:t> find the right </a:t>
            </a:r>
            <a:r>
              <a:rPr lang="da-DK" altLang="da-DK" baseline="0" dirty="0" err="1" smtClean="0"/>
              <a:t>help</a:t>
            </a:r>
            <a:r>
              <a:rPr lang="da-DK" altLang="da-DK" baseline="0" dirty="0" smtClean="0"/>
              <a:t> faster if </a:t>
            </a:r>
            <a:r>
              <a:rPr lang="da-DK" altLang="da-DK" baseline="0" dirty="0" err="1" smtClean="0"/>
              <a:t>you</a:t>
            </a:r>
            <a:r>
              <a:rPr lang="da-DK" altLang="da-DK" baseline="0" dirty="0" smtClean="0"/>
              <a:t> </a:t>
            </a:r>
            <a:r>
              <a:rPr lang="da-DK" altLang="da-DK" baseline="0" dirty="0" smtClean="0"/>
              <a:t>– or </a:t>
            </a:r>
            <a:r>
              <a:rPr lang="da-DK" altLang="da-DK" baseline="0" dirty="0" err="1" smtClean="0"/>
              <a:t>any</a:t>
            </a:r>
            <a:r>
              <a:rPr lang="da-DK" altLang="da-DK" baseline="0" dirty="0" smtClean="0"/>
              <a:t> of </a:t>
            </a:r>
            <a:r>
              <a:rPr lang="da-DK" altLang="da-DK" baseline="0" dirty="0" err="1" smtClean="0"/>
              <a:t>your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classmates</a:t>
            </a:r>
            <a:r>
              <a:rPr lang="da-DK" altLang="da-DK" baseline="0" dirty="0" smtClean="0"/>
              <a:t> – </a:t>
            </a:r>
            <a:r>
              <a:rPr lang="da-DK" altLang="da-DK" baseline="0" dirty="0" err="1" smtClean="0"/>
              <a:t>come</a:t>
            </a:r>
            <a:r>
              <a:rPr lang="da-DK" altLang="da-DK" baseline="0" dirty="0" smtClean="0"/>
              <a:t> to </a:t>
            </a:r>
            <a:r>
              <a:rPr lang="da-DK" altLang="da-DK" baseline="0" dirty="0" err="1" smtClean="0"/>
              <a:t>need</a:t>
            </a:r>
            <a:r>
              <a:rPr lang="da-DK" altLang="da-DK" baseline="0" dirty="0" smtClean="0"/>
              <a:t> it. At the same time, </a:t>
            </a:r>
            <a:r>
              <a:rPr lang="da-DK" altLang="da-DK" baseline="0" dirty="0" err="1" smtClean="0"/>
              <a:t>knowledge</a:t>
            </a:r>
            <a:r>
              <a:rPr lang="da-DK" altLang="da-DK" baseline="0" dirty="0" smtClean="0"/>
              <a:t> of </a:t>
            </a:r>
            <a:r>
              <a:rPr lang="da-DK" altLang="da-DK" baseline="0" dirty="0" err="1" smtClean="0"/>
              <a:t>ordinary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well-being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makes</a:t>
            </a:r>
            <a:r>
              <a:rPr lang="da-DK" altLang="da-DK" baseline="0" dirty="0" smtClean="0"/>
              <a:t> it </a:t>
            </a:r>
            <a:r>
              <a:rPr lang="da-DK" altLang="da-DK" baseline="0" dirty="0" err="1" smtClean="0"/>
              <a:t>easier</a:t>
            </a:r>
            <a:r>
              <a:rPr lang="da-DK" altLang="da-DK" baseline="0" dirty="0" smtClean="0"/>
              <a:t> to </a:t>
            </a:r>
            <a:r>
              <a:rPr lang="da-DK" altLang="da-DK" baseline="0" dirty="0" err="1" smtClean="0"/>
              <a:t>be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attentive</a:t>
            </a:r>
            <a:r>
              <a:rPr lang="da-DK" altLang="da-DK" baseline="0" dirty="0" smtClean="0"/>
              <a:t> of </a:t>
            </a:r>
            <a:r>
              <a:rPr lang="da-DK" altLang="da-DK" baseline="0" dirty="0" err="1" smtClean="0"/>
              <a:t>each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other</a:t>
            </a:r>
            <a:r>
              <a:rPr lang="da-DK" altLang="da-DK" baseline="0" dirty="0" smtClean="0"/>
              <a:t> – and </a:t>
            </a:r>
            <a:r>
              <a:rPr lang="da-DK" altLang="da-DK" baseline="0" dirty="0" err="1" smtClean="0"/>
              <a:t>react</a:t>
            </a:r>
            <a:r>
              <a:rPr lang="da-DK" altLang="da-DK" baseline="0" dirty="0" smtClean="0"/>
              <a:t> if </a:t>
            </a:r>
            <a:r>
              <a:rPr lang="da-DK" altLang="da-DK" baseline="0" dirty="0" err="1" smtClean="0"/>
              <a:t>someone</a:t>
            </a:r>
            <a:r>
              <a:rPr lang="da-DK" altLang="da-DK" baseline="0" dirty="0" smtClean="0"/>
              <a:t> is not </a:t>
            </a:r>
            <a:r>
              <a:rPr lang="da-DK" altLang="da-DK" baseline="0" dirty="0" err="1" smtClean="0"/>
              <a:t>doing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well</a:t>
            </a:r>
            <a:r>
              <a:rPr lang="da-DK" altLang="da-DK" baseline="0" dirty="0" smtClean="0"/>
              <a:t>, </a:t>
            </a:r>
            <a:r>
              <a:rPr lang="da-DK" altLang="da-DK" baseline="0" dirty="0" err="1" smtClean="0"/>
              <a:t>instead</a:t>
            </a:r>
            <a:r>
              <a:rPr lang="da-DK" altLang="da-DK" baseline="0" dirty="0" smtClean="0"/>
              <a:t> of just </a:t>
            </a:r>
            <a:r>
              <a:rPr lang="da-DK" altLang="da-DK" baseline="0" dirty="0" err="1" smtClean="0"/>
              <a:t>thinking</a:t>
            </a:r>
            <a:r>
              <a:rPr lang="da-DK" altLang="da-DK" baseline="0" dirty="0" smtClean="0"/>
              <a:t> ”</a:t>
            </a:r>
            <a:r>
              <a:rPr lang="da-DK" altLang="da-DK" baseline="0" dirty="0" err="1" smtClean="0"/>
              <a:t>Someone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else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will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probably</a:t>
            </a:r>
            <a:r>
              <a:rPr lang="da-DK" altLang="da-DK" baseline="0" dirty="0" smtClean="0"/>
              <a:t> deal with it” or ”</a:t>
            </a:r>
            <a:r>
              <a:rPr lang="da-DK" altLang="da-DK" baseline="0" dirty="0" err="1" smtClean="0"/>
              <a:t>They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will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probably</a:t>
            </a:r>
            <a:r>
              <a:rPr lang="da-DK" altLang="da-DK" baseline="0" dirty="0" smtClean="0"/>
              <a:t> ask for </a:t>
            </a:r>
            <a:r>
              <a:rPr lang="da-DK" altLang="da-DK" baseline="0" dirty="0" err="1" smtClean="0"/>
              <a:t>help</a:t>
            </a:r>
            <a:r>
              <a:rPr lang="da-DK" altLang="da-DK" baseline="0" dirty="0" smtClean="0"/>
              <a:t> themselves, if </a:t>
            </a:r>
            <a:r>
              <a:rPr lang="da-DK" altLang="da-DK" baseline="0" dirty="0" err="1" smtClean="0"/>
              <a:t>they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need</a:t>
            </a:r>
            <a:r>
              <a:rPr lang="da-DK" altLang="da-DK" baseline="0" dirty="0" smtClean="0"/>
              <a:t> it.”</a:t>
            </a:r>
          </a:p>
          <a:p>
            <a:r>
              <a:rPr lang="da-DK" altLang="da-DK" baseline="0" dirty="0" smtClean="0"/>
              <a:t> </a:t>
            </a:r>
            <a:r>
              <a:rPr lang="da-DK" altLang="da-DK" dirty="0" smtClean="0"/>
              <a:t> </a:t>
            </a:r>
          </a:p>
          <a:p>
            <a:r>
              <a:rPr lang="da-DK" altLang="da-DK" u="none" dirty="0" err="1" smtClean="0"/>
              <a:t>Where</a:t>
            </a:r>
            <a:r>
              <a:rPr lang="da-DK" altLang="da-DK" u="none" dirty="0" smtClean="0"/>
              <a:t> </a:t>
            </a:r>
            <a:r>
              <a:rPr lang="da-DK" altLang="da-DK" u="none" dirty="0" smtClean="0"/>
              <a:t>to</a:t>
            </a:r>
            <a:r>
              <a:rPr lang="da-DK" altLang="da-DK" u="none" baseline="0" dirty="0" smtClean="0"/>
              <a:t> </a:t>
            </a:r>
            <a:r>
              <a:rPr lang="da-DK" altLang="da-DK" u="none" baseline="0" dirty="0" smtClean="0"/>
              <a:t>find </a:t>
            </a:r>
            <a:r>
              <a:rPr lang="da-DK" altLang="da-DK" u="none" baseline="0" dirty="0" err="1" smtClean="0"/>
              <a:t>help</a:t>
            </a:r>
            <a:r>
              <a:rPr lang="da-DK" altLang="da-DK" u="none" baseline="0" dirty="0" smtClean="0"/>
              <a:t>?</a:t>
            </a:r>
          </a:p>
          <a:p>
            <a:r>
              <a:rPr lang="da-DK" altLang="da-DK" u="none" dirty="0" err="1" smtClean="0"/>
              <a:t>What</a:t>
            </a:r>
            <a:r>
              <a:rPr lang="da-DK" altLang="da-DK" u="none" dirty="0" smtClean="0"/>
              <a:t> </a:t>
            </a:r>
            <a:r>
              <a:rPr lang="da-DK" altLang="da-DK" u="none" dirty="0" err="1" smtClean="0"/>
              <a:t>are</a:t>
            </a:r>
            <a:r>
              <a:rPr lang="da-DK" altLang="da-DK" u="none" dirty="0" smtClean="0"/>
              <a:t> </a:t>
            </a:r>
            <a:r>
              <a:rPr lang="da-DK" altLang="da-DK" u="none" dirty="0" err="1" smtClean="0"/>
              <a:t>you</a:t>
            </a:r>
            <a:r>
              <a:rPr lang="da-DK" altLang="da-DK" u="none" dirty="0" smtClean="0"/>
              <a:t> </a:t>
            </a:r>
            <a:r>
              <a:rPr lang="da-DK" altLang="da-DK" u="none" dirty="0" err="1" smtClean="0"/>
              <a:t>supposed</a:t>
            </a:r>
            <a:r>
              <a:rPr lang="da-DK" altLang="da-DK" u="none" dirty="0" smtClean="0"/>
              <a:t> to do if </a:t>
            </a:r>
            <a:r>
              <a:rPr lang="da-DK" altLang="da-DK" u="none" dirty="0" err="1" smtClean="0"/>
              <a:t>you</a:t>
            </a:r>
            <a:r>
              <a:rPr lang="da-DK" altLang="da-DK" u="none" dirty="0" smtClean="0"/>
              <a:t> </a:t>
            </a:r>
            <a:r>
              <a:rPr lang="da-DK" altLang="da-DK" u="none" dirty="0" smtClean="0"/>
              <a:t>or </a:t>
            </a:r>
            <a:r>
              <a:rPr lang="da-DK" altLang="da-DK" u="none" dirty="0" err="1" smtClean="0"/>
              <a:t>others</a:t>
            </a:r>
            <a:r>
              <a:rPr lang="da-DK" altLang="da-DK" u="none" dirty="0" smtClean="0"/>
              <a:t> in </a:t>
            </a:r>
            <a:r>
              <a:rPr lang="da-DK" altLang="da-DK" u="none" dirty="0" err="1" smtClean="0"/>
              <a:t>your</a:t>
            </a:r>
            <a:r>
              <a:rPr lang="da-DK" altLang="da-DK" u="none" dirty="0" smtClean="0"/>
              <a:t> </a:t>
            </a:r>
            <a:r>
              <a:rPr lang="da-DK" altLang="da-DK" u="none" dirty="0" err="1" smtClean="0"/>
              <a:t>class</a:t>
            </a:r>
            <a:r>
              <a:rPr lang="da-DK" altLang="da-DK" u="none" dirty="0" smtClean="0"/>
              <a:t> </a:t>
            </a:r>
            <a:r>
              <a:rPr lang="da-DK" altLang="da-DK" u="none" dirty="0" err="1" smtClean="0"/>
              <a:t>are</a:t>
            </a:r>
            <a:r>
              <a:rPr lang="da-DK" altLang="da-DK" u="none" dirty="0" smtClean="0"/>
              <a:t> </a:t>
            </a:r>
            <a:r>
              <a:rPr lang="da-DK" altLang="da-DK" u="none" dirty="0" err="1" smtClean="0"/>
              <a:t>having</a:t>
            </a:r>
            <a:r>
              <a:rPr lang="da-DK" altLang="da-DK" u="none" dirty="0" smtClean="0"/>
              <a:t> a </a:t>
            </a:r>
            <a:r>
              <a:rPr lang="da-DK" altLang="da-DK" u="none" dirty="0" err="1" smtClean="0"/>
              <a:t>hard</a:t>
            </a:r>
            <a:r>
              <a:rPr lang="da-DK" altLang="da-DK" u="none" dirty="0" smtClean="0"/>
              <a:t> time? On</a:t>
            </a:r>
            <a:r>
              <a:rPr lang="da-DK" altLang="da-DK" u="none" baseline="0" dirty="0" smtClean="0"/>
              <a:t> </a:t>
            </a:r>
            <a:r>
              <a:rPr lang="da-DK" altLang="da-DK" u="none" baseline="0" dirty="0" err="1" smtClean="0"/>
              <a:t>that</a:t>
            </a:r>
            <a:r>
              <a:rPr lang="da-DK" altLang="da-DK" u="none" baseline="0" dirty="0" smtClean="0"/>
              <a:t>, </a:t>
            </a:r>
            <a:r>
              <a:rPr lang="da-DK" altLang="da-DK" u="none" baseline="0" dirty="0" err="1" smtClean="0"/>
              <a:t>Netwerk</a:t>
            </a:r>
            <a:r>
              <a:rPr lang="da-DK" altLang="da-DK" u="none" baseline="0" dirty="0" smtClean="0"/>
              <a:t> </a:t>
            </a:r>
            <a:r>
              <a:rPr lang="da-DK" altLang="da-DK" u="none" baseline="0" dirty="0" err="1" smtClean="0"/>
              <a:t>will</a:t>
            </a:r>
            <a:r>
              <a:rPr lang="da-DK" altLang="da-DK" u="none" baseline="0" dirty="0" smtClean="0"/>
              <a:t> </a:t>
            </a:r>
            <a:r>
              <a:rPr lang="da-DK" altLang="da-DK" u="none" baseline="0" dirty="0" err="1" smtClean="0"/>
              <a:t>shed</a:t>
            </a:r>
            <a:r>
              <a:rPr lang="da-DK" altLang="da-DK" u="none" baseline="0" dirty="0" smtClean="0"/>
              <a:t> </a:t>
            </a:r>
            <a:r>
              <a:rPr lang="da-DK" altLang="da-DK" u="none" baseline="0" dirty="0" err="1" smtClean="0"/>
              <a:t>some</a:t>
            </a:r>
            <a:r>
              <a:rPr lang="da-DK" altLang="da-DK" u="none" baseline="0" dirty="0" smtClean="0"/>
              <a:t> </a:t>
            </a:r>
            <a:r>
              <a:rPr lang="da-DK" altLang="da-DK" u="none" baseline="0" dirty="0" err="1" smtClean="0"/>
              <a:t>insight</a:t>
            </a:r>
            <a:r>
              <a:rPr lang="da-DK" altLang="da-DK" u="none" baseline="0" dirty="0" smtClean="0"/>
              <a:t> and give </a:t>
            </a:r>
            <a:r>
              <a:rPr lang="da-DK" altLang="da-DK" u="none" baseline="0" dirty="0" err="1" smtClean="0"/>
              <a:t>you</a:t>
            </a:r>
            <a:r>
              <a:rPr lang="da-DK" altLang="da-DK" u="none" baseline="0" dirty="0" smtClean="0"/>
              <a:t> </a:t>
            </a:r>
            <a:r>
              <a:rPr lang="da-DK" altLang="da-DK" u="none" baseline="0" dirty="0" err="1" smtClean="0"/>
              <a:t>hands</a:t>
            </a:r>
            <a:r>
              <a:rPr lang="da-DK" altLang="da-DK" u="none" baseline="0" dirty="0" smtClean="0"/>
              <a:t> on-</a:t>
            </a:r>
            <a:r>
              <a:rPr lang="da-DK" altLang="da-DK" u="none" baseline="0" dirty="0" err="1" smtClean="0"/>
              <a:t>tools</a:t>
            </a:r>
            <a:r>
              <a:rPr lang="da-DK" altLang="da-DK" u="none" baseline="0" dirty="0" smtClean="0"/>
              <a:t>. </a:t>
            </a:r>
            <a:r>
              <a:rPr lang="da-DK" altLang="da-DK" u="none" baseline="0" dirty="0" err="1" smtClean="0"/>
              <a:t>Among</a:t>
            </a:r>
            <a:r>
              <a:rPr lang="da-DK" altLang="da-DK" u="none" baseline="0" dirty="0" smtClean="0"/>
              <a:t> </a:t>
            </a:r>
            <a:r>
              <a:rPr lang="da-DK" altLang="da-DK" u="none" baseline="0" dirty="0" err="1" smtClean="0"/>
              <a:t>other</a:t>
            </a:r>
            <a:r>
              <a:rPr lang="da-DK" altLang="da-DK" u="none" baseline="0" dirty="0" smtClean="0"/>
              <a:t> </a:t>
            </a:r>
            <a:r>
              <a:rPr lang="da-DK" altLang="da-DK" u="none" baseline="0" dirty="0" err="1" smtClean="0"/>
              <a:t>things</a:t>
            </a:r>
            <a:r>
              <a:rPr lang="da-DK" altLang="da-DK" u="none" baseline="0" dirty="0" smtClean="0"/>
              <a:t>, it </a:t>
            </a:r>
            <a:r>
              <a:rPr lang="da-DK" altLang="da-DK" u="none" baseline="0" dirty="0" smtClean="0"/>
              <a:t>is </a:t>
            </a:r>
            <a:r>
              <a:rPr lang="da-DK" altLang="da-DK" u="none" baseline="0" dirty="0" err="1" smtClean="0"/>
              <a:t>about</a:t>
            </a:r>
            <a:r>
              <a:rPr lang="da-DK" altLang="da-DK" u="none" baseline="0" dirty="0" smtClean="0"/>
              <a:t> knowing the </a:t>
            </a:r>
            <a:r>
              <a:rPr lang="da-DK" altLang="da-DK" u="none" baseline="0" dirty="0" err="1" smtClean="0"/>
              <a:t>opportunities</a:t>
            </a:r>
            <a:r>
              <a:rPr lang="da-DK" altLang="da-DK" u="none" baseline="0" dirty="0" smtClean="0"/>
              <a:t> to </a:t>
            </a:r>
            <a:r>
              <a:rPr lang="da-DK" altLang="da-DK" u="none" baseline="0" dirty="0" smtClean="0"/>
              <a:t>find </a:t>
            </a:r>
            <a:r>
              <a:rPr lang="da-DK" altLang="da-DK" u="none" baseline="0" dirty="0" err="1" smtClean="0"/>
              <a:t>help</a:t>
            </a:r>
            <a:r>
              <a:rPr lang="da-DK" altLang="da-DK" u="none" baseline="0" dirty="0" smtClean="0"/>
              <a:t> at </a:t>
            </a:r>
            <a:r>
              <a:rPr lang="da-DK" altLang="da-DK" u="none" baseline="0" dirty="0" err="1" smtClean="0"/>
              <a:t>school</a:t>
            </a:r>
            <a:r>
              <a:rPr lang="da-DK" altLang="da-DK" u="none" baseline="0" dirty="0" smtClean="0"/>
              <a:t> or in the </a:t>
            </a:r>
            <a:r>
              <a:rPr lang="da-DK" altLang="da-DK" u="none" baseline="0" dirty="0" err="1" smtClean="0"/>
              <a:t>local</a:t>
            </a:r>
            <a:r>
              <a:rPr lang="da-DK" altLang="da-DK" u="none" baseline="0" dirty="0" smtClean="0"/>
              <a:t> </a:t>
            </a:r>
            <a:r>
              <a:rPr lang="da-DK" altLang="da-DK" u="none" baseline="0" dirty="0" err="1" smtClean="0"/>
              <a:t>environment</a:t>
            </a:r>
            <a:r>
              <a:rPr lang="da-DK" altLang="da-DK" u="none" baseline="0" dirty="0" smtClean="0"/>
              <a:t> and </a:t>
            </a:r>
            <a:r>
              <a:rPr lang="da-DK" altLang="da-DK" u="none" baseline="0" dirty="0" err="1" smtClean="0"/>
              <a:t>about</a:t>
            </a:r>
            <a:r>
              <a:rPr lang="da-DK" altLang="da-DK" u="none" baseline="0" dirty="0" smtClean="0"/>
              <a:t> </a:t>
            </a:r>
            <a:r>
              <a:rPr lang="da-DK" altLang="da-DK" u="none" baseline="0" dirty="0" err="1" smtClean="0"/>
              <a:t>how</a:t>
            </a:r>
            <a:r>
              <a:rPr lang="da-DK" altLang="da-DK" u="none" baseline="0" dirty="0" smtClean="0"/>
              <a:t> to </a:t>
            </a:r>
            <a:r>
              <a:rPr lang="da-DK" altLang="da-DK" u="none" baseline="0" dirty="0" err="1" smtClean="0"/>
              <a:t>prevent</a:t>
            </a:r>
            <a:r>
              <a:rPr lang="da-DK" altLang="da-DK" u="none" baseline="0" dirty="0" smtClean="0"/>
              <a:t> </a:t>
            </a:r>
            <a:r>
              <a:rPr lang="da-DK" altLang="da-DK" u="none" baseline="0" dirty="0" err="1" smtClean="0"/>
              <a:t>loneliness</a:t>
            </a:r>
            <a:r>
              <a:rPr lang="da-DK" altLang="da-DK" u="none" baseline="0" dirty="0" smtClean="0"/>
              <a:t>.</a:t>
            </a:r>
            <a:endParaRPr lang="da-DK" altLang="da-DK" u="none" baseline="0" dirty="0" smtClean="0"/>
          </a:p>
          <a:p>
            <a:endParaRPr lang="da-DK" altLang="da-DK" u="none" baseline="0" dirty="0" smtClean="0"/>
          </a:p>
          <a:p>
            <a:r>
              <a:rPr lang="da-DK" altLang="da-DK" u="none" baseline="0" dirty="0" smtClean="0"/>
              <a:t>Class </a:t>
            </a:r>
            <a:r>
              <a:rPr lang="da-DK" altLang="da-DK" u="none" baseline="0" dirty="0" err="1" smtClean="0"/>
              <a:t>culture</a:t>
            </a:r>
            <a:r>
              <a:rPr lang="da-DK" altLang="da-DK" u="none" baseline="0" dirty="0" smtClean="0"/>
              <a:t> </a:t>
            </a:r>
            <a:r>
              <a:rPr lang="da-DK" altLang="da-DK" u="none" dirty="0" smtClean="0"/>
              <a:t>I,</a:t>
            </a:r>
            <a:r>
              <a:rPr lang="da-DK" altLang="da-DK" u="none" baseline="0" dirty="0" smtClean="0"/>
              <a:t> II and III:</a:t>
            </a:r>
          </a:p>
          <a:p>
            <a:r>
              <a:rPr lang="da-DK" altLang="da-DK" u="none" dirty="0" err="1" smtClean="0"/>
              <a:t>Culture</a:t>
            </a:r>
            <a:r>
              <a:rPr lang="da-DK" altLang="da-DK" u="none" dirty="0" smtClean="0"/>
              <a:t> </a:t>
            </a:r>
            <a:r>
              <a:rPr lang="da-DK" altLang="da-DK" u="none" dirty="0" smtClean="0"/>
              <a:t>is </a:t>
            </a:r>
            <a:r>
              <a:rPr lang="da-DK" altLang="da-DK" u="none" dirty="0" err="1" smtClean="0"/>
              <a:t>formed</a:t>
            </a:r>
            <a:r>
              <a:rPr lang="da-DK" altLang="da-DK" u="none" dirty="0" smtClean="0"/>
              <a:t> in </a:t>
            </a:r>
            <a:r>
              <a:rPr lang="da-DK" altLang="da-DK" u="none" dirty="0" err="1" smtClean="0"/>
              <a:t>any</a:t>
            </a:r>
            <a:r>
              <a:rPr lang="da-DK" altLang="da-DK" u="none" dirty="0" smtClean="0"/>
              <a:t> meeting </a:t>
            </a:r>
            <a:r>
              <a:rPr lang="da-DK" altLang="da-DK" u="none" dirty="0" err="1" smtClean="0"/>
              <a:t>between</a:t>
            </a:r>
            <a:r>
              <a:rPr lang="da-DK" altLang="da-DK" u="none" dirty="0" smtClean="0"/>
              <a:t> human </a:t>
            </a:r>
            <a:r>
              <a:rPr lang="da-DK" altLang="da-DK" u="none" dirty="0" err="1" smtClean="0"/>
              <a:t>beings</a:t>
            </a:r>
            <a:r>
              <a:rPr lang="da-DK" altLang="da-DK" u="none" dirty="0" smtClean="0"/>
              <a:t> </a:t>
            </a:r>
            <a:r>
              <a:rPr lang="da-DK" altLang="da-DK" u="none" dirty="0" err="1" smtClean="0"/>
              <a:t>no</a:t>
            </a:r>
            <a:r>
              <a:rPr lang="da-DK" altLang="da-DK" u="none" dirty="0" smtClean="0"/>
              <a:t> </a:t>
            </a:r>
            <a:r>
              <a:rPr lang="da-DK" altLang="da-DK" u="none" dirty="0" smtClean="0"/>
              <a:t>matter </a:t>
            </a:r>
            <a:r>
              <a:rPr lang="da-DK" altLang="da-DK" u="none" dirty="0" err="1" smtClean="0"/>
              <a:t>what</a:t>
            </a:r>
            <a:r>
              <a:rPr lang="da-DK" altLang="da-DK" u="none" dirty="0" smtClean="0"/>
              <a:t> </a:t>
            </a:r>
            <a:r>
              <a:rPr lang="da-DK" altLang="da-DK" u="none" dirty="0" err="1" smtClean="0"/>
              <a:t>happens</a:t>
            </a:r>
            <a:r>
              <a:rPr lang="da-DK" altLang="da-DK" u="none" dirty="0" smtClean="0"/>
              <a:t>. </a:t>
            </a:r>
            <a:r>
              <a:rPr lang="da-DK" altLang="da-DK" u="none" dirty="0" smtClean="0"/>
              <a:t>In </a:t>
            </a:r>
            <a:r>
              <a:rPr lang="da-DK" altLang="da-DK" u="none" dirty="0" err="1" smtClean="0"/>
              <a:t>Netwerk</a:t>
            </a:r>
            <a:r>
              <a:rPr lang="da-DK" altLang="da-DK" u="none" dirty="0" smtClean="0"/>
              <a:t> </a:t>
            </a:r>
            <a:r>
              <a:rPr lang="da-DK" altLang="da-DK" u="none" dirty="0" err="1" smtClean="0"/>
              <a:t>we</a:t>
            </a:r>
            <a:r>
              <a:rPr lang="da-DK" altLang="da-DK" u="none" dirty="0" smtClean="0"/>
              <a:t> </a:t>
            </a:r>
            <a:r>
              <a:rPr lang="da-DK" altLang="da-DK" u="none" dirty="0" err="1" smtClean="0"/>
              <a:t>focus</a:t>
            </a:r>
            <a:r>
              <a:rPr lang="da-DK" altLang="da-DK" u="none" dirty="0" smtClean="0"/>
              <a:t> </a:t>
            </a:r>
            <a:r>
              <a:rPr lang="da-DK" altLang="da-DK" u="none" dirty="0" smtClean="0"/>
              <a:t>on </a:t>
            </a:r>
            <a:r>
              <a:rPr lang="da-DK" altLang="da-DK" u="none" dirty="0" err="1" smtClean="0"/>
              <a:t>actively</a:t>
            </a:r>
            <a:r>
              <a:rPr lang="da-DK" altLang="da-DK" u="none" dirty="0" smtClean="0"/>
              <a:t> </a:t>
            </a:r>
            <a:r>
              <a:rPr lang="da-DK" altLang="da-DK" u="none" dirty="0" err="1" smtClean="0"/>
              <a:t>creating</a:t>
            </a:r>
            <a:r>
              <a:rPr lang="da-DK" altLang="da-DK" u="none" dirty="0" smtClean="0"/>
              <a:t> a </a:t>
            </a:r>
            <a:r>
              <a:rPr lang="da-DK" altLang="da-DK" u="none" dirty="0" err="1" smtClean="0"/>
              <a:t>good</a:t>
            </a:r>
            <a:r>
              <a:rPr lang="da-DK" altLang="da-DK" u="none" dirty="0" smtClean="0"/>
              <a:t> </a:t>
            </a:r>
            <a:r>
              <a:rPr lang="da-DK" altLang="da-DK" u="none" dirty="0" err="1" smtClean="0"/>
              <a:t>classroom</a:t>
            </a:r>
            <a:r>
              <a:rPr lang="da-DK" altLang="da-DK" u="none" dirty="0" smtClean="0"/>
              <a:t> </a:t>
            </a:r>
            <a:r>
              <a:rPr lang="da-DK" altLang="da-DK" u="none" dirty="0" err="1" smtClean="0"/>
              <a:t>culture</a:t>
            </a:r>
            <a:r>
              <a:rPr lang="da-DK" altLang="da-DK" u="none" dirty="0" smtClean="0"/>
              <a:t> </a:t>
            </a:r>
            <a:r>
              <a:rPr lang="da-DK" altLang="da-DK" u="none" dirty="0" smtClean="0"/>
              <a:t>from</a:t>
            </a:r>
            <a:r>
              <a:rPr lang="da-DK" altLang="da-DK" u="none" baseline="0" dirty="0" smtClean="0"/>
              <a:t> the </a:t>
            </a:r>
            <a:r>
              <a:rPr lang="da-DK" altLang="da-DK" u="none" baseline="0" dirty="0" err="1" smtClean="0"/>
              <a:t>very</a:t>
            </a:r>
            <a:r>
              <a:rPr lang="da-DK" altLang="da-DK" u="none" baseline="0" dirty="0" smtClean="0"/>
              <a:t> </a:t>
            </a:r>
            <a:r>
              <a:rPr lang="da-DK" altLang="da-DK" u="none" baseline="0" dirty="0" err="1" smtClean="0"/>
              <a:t>beginning</a:t>
            </a:r>
            <a:r>
              <a:rPr lang="da-DK" altLang="da-DK" u="none" baseline="0" dirty="0" smtClean="0"/>
              <a:t>. A </a:t>
            </a:r>
            <a:r>
              <a:rPr lang="da-DK" altLang="da-DK" u="none" baseline="0" dirty="0" err="1" smtClean="0"/>
              <a:t>culture</a:t>
            </a:r>
            <a:r>
              <a:rPr lang="da-DK" altLang="da-DK" u="none" baseline="0" dirty="0" smtClean="0"/>
              <a:t> </a:t>
            </a:r>
            <a:r>
              <a:rPr lang="da-DK" altLang="da-DK" u="none" dirty="0" err="1" smtClean="0"/>
              <a:t>where</a:t>
            </a:r>
            <a:r>
              <a:rPr lang="da-DK" altLang="da-DK" u="none" dirty="0" smtClean="0"/>
              <a:t> </a:t>
            </a:r>
            <a:r>
              <a:rPr lang="da-DK" altLang="da-DK" u="none" dirty="0" err="1" smtClean="0"/>
              <a:t>there</a:t>
            </a:r>
            <a:r>
              <a:rPr lang="da-DK" altLang="da-DK" u="none" dirty="0" smtClean="0"/>
              <a:t> is </a:t>
            </a:r>
            <a:r>
              <a:rPr lang="da-DK" altLang="da-DK" u="none" dirty="0" err="1" smtClean="0"/>
              <a:t>room</a:t>
            </a:r>
            <a:r>
              <a:rPr lang="da-DK" altLang="da-DK" u="none" dirty="0" smtClean="0"/>
              <a:t> </a:t>
            </a:r>
            <a:r>
              <a:rPr lang="da-DK" altLang="da-DK" u="none" dirty="0" smtClean="0"/>
              <a:t>for differences. In the </a:t>
            </a:r>
            <a:r>
              <a:rPr lang="da-DK" altLang="da-DK" u="none" dirty="0" err="1" smtClean="0"/>
              <a:t>first</a:t>
            </a:r>
            <a:r>
              <a:rPr lang="da-DK" altLang="da-DK" u="none" dirty="0" smtClean="0"/>
              <a:t> </a:t>
            </a:r>
            <a:r>
              <a:rPr lang="da-DK" altLang="da-DK" u="none" dirty="0" err="1" smtClean="0"/>
              <a:t>lesson</a:t>
            </a:r>
            <a:r>
              <a:rPr lang="da-DK" altLang="da-DK" u="none" dirty="0" smtClean="0"/>
              <a:t>, the </a:t>
            </a:r>
            <a:r>
              <a:rPr lang="da-DK" altLang="da-DK" u="none" dirty="0" err="1" smtClean="0"/>
              <a:t>class</a:t>
            </a:r>
            <a:r>
              <a:rPr lang="da-DK" altLang="da-DK" u="none" dirty="0" smtClean="0"/>
              <a:t> must</a:t>
            </a:r>
            <a:r>
              <a:rPr lang="da-DK" altLang="da-DK" u="none" baseline="0" dirty="0" smtClean="0"/>
              <a:t> </a:t>
            </a:r>
            <a:r>
              <a:rPr lang="da-DK" altLang="da-DK" u="none" baseline="0" dirty="0" err="1" smtClean="0"/>
              <a:t>formulate</a:t>
            </a:r>
            <a:r>
              <a:rPr lang="da-DK" altLang="da-DK" u="none" baseline="0" dirty="0" smtClean="0"/>
              <a:t> </a:t>
            </a:r>
            <a:r>
              <a:rPr lang="da-DK" altLang="da-DK" u="none" baseline="0" dirty="0" smtClean="0"/>
              <a:t>ideals </a:t>
            </a:r>
            <a:r>
              <a:rPr lang="da-DK" altLang="da-DK" u="none" baseline="0" dirty="0" smtClean="0"/>
              <a:t>for a </a:t>
            </a:r>
            <a:r>
              <a:rPr lang="da-DK" altLang="da-DK" u="none" baseline="0" dirty="0" err="1" smtClean="0"/>
              <a:t>good</a:t>
            </a:r>
            <a:r>
              <a:rPr lang="da-DK" altLang="da-DK" u="none" baseline="0" dirty="0" smtClean="0"/>
              <a:t> </a:t>
            </a:r>
            <a:r>
              <a:rPr lang="da-DK" altLang="da-DK" u="none" baseline="0" dirty="0" err="1" smtClean="0"/>
              <a:t>class</a:t>
            </a:r>
            <a:r>
              <a:rPr lang="da-DK" altLang="da-DK" u="none" baseline="0" dirty="0" smtClean="0"/>
              <a:t> </a:t>
            </a:r>
            <a:r>
              <a:rPr lang="da-DK" altLang="da-DK" u="none" baseline="0" dirty="0" err="1" smtClean="0"/>
              <a:t>culture</a:t>
            </a:r>
            <a:r>
              <a:rPr lang="da-DK" altLang="da-DK" u="none" baseline="0" dirty="0" smtClean="0"/>
              <a:t>, and </a:t>
            </a:r>
            <a:r>
              <a:rPr lang="da-DK" altLang="da-DK" u="none" baseline="0" dirty="0" err="1" smtClean="0"/>
              <a:t>there</a:t>
            </a:r>
            <a:r>
              <a:rPr lang="da-DK" altLang="da-DK" u="none" baseline="0" dirty="0" smtClean="0"/>
              <a:t> </a:t>
            </a:r>
            <a:r>
              <a:rPr lang="da-DK" altLang="da-DK" u="none" baseline="0" dirty="0" err="1" smtClean="0"/>
              <a:t>will</a:t>
            </a:r>
            <a:r>
              <a:rPr lang="da-DK" altLang="da-DK" u="none" baseline="0" dirty="0" smtClean="0"/>
              <a:t> </a:t>
            </a:r>
            <a:r>
              <a:rPr lang="da-DK" altLang="da-DK" u="none" baseline="0" dirty="0" err="1" smtClean="0"/>
              <a:t>be</a:t>
            </a:r>
            <a:r>
              <a:rPr lang="da-DK" altLang="da-DK" u="none" baseline="0" dirty="0" smtClean="0"/>
              <a:t> </a:t>
            </a:r>
            <a:r>
              <a:rPr lang="da-DK" altLang="da-DK" u="none" baseline="0" dirty="0" err="1" smtClean="0"/>
              <a:t>two</a:t>
            </a:r>
            <a:r>
              <a:rPr lang="da-DK" altLang="da-DK" u="none" baseline="0" dirty="0" smtClean="0"/>
              <a:t> more </a:t>
            </a:r>
            <a:r>
              <a:rPr lang="da-DK" altLang="da-DK" u="none" baseline="0" dirty="0" err="1" smtClean="0"/>
              <a:t>lessons</a:t>
            </a:r>
            <a:r>
              <a:rPr lang="da-DK" altLang="da-DK" u="none" baseline="0" dirty="0" smtClean="0"/>
              <a:t> </a:t>
            </a:r>
            <a:r>
              <a:rPr lang="da-DK" altLang="da-DK" u="none" baseline="0" dirty="0" err="1" smtClean="0"/>
              <a:t>where</a:t>
            </a:r>
            <a:r>
              <a:rPr lang="da-DK" altLang="da-DK" u="none" baseline="0" dirty="0" smtClean="0"/>
              <a:t> the </a:t>
            </a:r>
            <a:r>
              <a:rPr lang="da-DK" altLang="da-DK" u="none" baseline="0" dirty="0" err="1" smtClean="0"/>
              <a:t>class</a:t>
            </a:r>
            <a:r>
              <a:rPr lang="da-DK" altLang="da-DK" u="none" baseline="0" dirty="0" smtClean="0"/>
              <a:t> must </a:t>
            </a:r>
            <a:r>
              <a:rPr lang="da-DK" altLang="da-DK" u="none" baseline="0" dirty="0" err="1" smtClean="0"/>
              <a:t>discuss</a:t>
            </a:r>
            <a:r>
              <a:rPr lang="da-DK" altLang="da-DK" u="none" baseline="0" dirty="0" smtClean="0"/>
              <a:t> </a:t>
            </a:r>
            <a:r>
              <a:rPr lang="da-DK" altLang="da-DK" u="none" baseline="0" dirty="0" err="1" smtClean="0"/>
              <a:t>what</a:t>
            </a:r>
            <a:r>
              <a:rPr lang="da-DK" altLang="da-DK" u="none" baseline="0" dirty="0" smtClean="0"/>
              <a:t> </a:t>
            </a:r>
            <a:r>
              <a:rPr lang="da-DK" altLang="da-DK" u="none" baseline="0" dirty="0" err="1" smtClean="0"/>
              <a:t>works</a:t>
            </a:r>
            <a:r>
              <a:rPr lang="da-DK" altLang="da-DK" u="none" baseline="0" dirty="0" smtClean="0"/>
              <a:t> </a:t>
            </a:r>
            <a:r>
              <a:rPr lang="da-DK" altLang="da-DK" u="none" baseline="0" dirty="0" err="1" smtClean="0"/>
              <a:t>well</a:t>
            </a:r>
            <a:r>
              <a:rPr lang="da-DK" altLang="da-DK" u="none" baseline="0" dirty="0" smtClean="0"/>
              <a:t> in </a:t>
            </a:r>
            <a:r>
              <a:rPr lang="da-DK" altLang="da-DK" u="none" baseline="0" dirty="0" err="1" smtClean="0"/>
              <a:t>class</a:t>
            </a:r>
            <a:r>
              <a:rPr lang="da-DK" altLang="da-DK" u="none" baseline="0" dirty="0" smtClean="0"/>
              <a:t> and </a:t>
            </a:r>
            <a:r>
              <a:rPr lang="da-DK" altLang="da-DK" u="none" baseline="0" dirty="0" err="1" smtClean="0"/>
              <a:t>what</a:t>
            </a:r>
            <a:r>
              <a:rPr lang="da-DK" altLang="da-DK" u="none" baseline="0" dirty="0" smtClean="0"/>
              <a:t> </a:t>
            </a:r>
            <a:r>
              <a:rPr lang="da-DK" altLang="da-DK" u="none" baseline="0" dirty="0" err="1" smtClean="0"/>
              <a:t>you</a:t>
            </a:r>
            <a:r>
              <a:rPr lang="da-DK" altLang="da-DK" u="none" baseline="0" dirty="0" smtClean="0"/>
              <a:t> as a </a:t>
            </a:r>
            <a:r>
              <a:rPr lang="da-DK" altLang="da-DK" u="none" baseline="0" dirty="0" err="1" smtClean="0"/>
              <a:t>class</a:t>
            </a:r>
            <a:r>
              <a:rPr lang="da-DK" altLang="da-DK" u="none" baseline="0" dirty="0" smtClean="0"/>
              <a:t> </a:t>
            </a:r>
            <a:r>
              <a:rPr lang="da-DK" altLang="da-DK" u="none" baseline="0" dirty="0" err="1" smtClean="0"/>
              <a:t>can</a:t>
            </a:r>
            <a:r>
              <a:rPr lang="da-DK" altLang="da-DK" u="none" baseline="0" dirty="0" smtClean="0"/>
              <a:t> </a:t>
            </a:r>
            <a:r>
              <a:rPr lang="da-DK" altLang="da-DK" u="none" baseline="0" dirty="0" err="1" smtClean="0"/>
              <a:t>improve</a:t>
            </a:r>
            <a:r>
              <a:rPr lang="da-DK" altLang="da-DK" u="none" baseline="0" dirty="0" smtClean="0"/>
              <a:t>.</a:t>
            </a:r>
          </a:p>
          <a:p>
            <a:endParaRPr lang="da-DK" altLang="da-DK" u="none" baseline="0" dirty="0" smtClean="0"/>
          </a:p>
          <a:p>
            <a:r>
              <a:rPr lang="da-DK" altLang="da-DK" u="none" baseline="0" dirty="0" err="1" smtClean="0"/>
              <a:t>Community-building</a:t>
            </a:r>
            <a:r>
              <a:rPr lang="da-DK" altLang="da-DK" u="none" baseline="0" dirty="0" smtClean="0"/>
              <a:t> </a:t>
            </a:r>
            <a:r>
              <a:rPr lang="da-DK" altLang="da-DK" u="none" baseline="0" dirty="0" err="1" smtClean="0"/>
              <a:t>activities</a:t>
            </a:r>
            <a:r>
              <a:rPr lang="da-DK" altLang="da-DK" u="none" baseline="0" dirty="0" smtClean="0"/>
              <a:t>:</a:t>
            </a:r>
          </a:p>
          <a:p>
            <a:r>
              <a:rPr lang="da-DK" altLang="da-DK" u="none" baseline="0" dirty="0" smtClean="0"/>
              <a:t>Class </a:t>
            </a:r>
            <a:r>
              <a:rPr lang="da-DK" altLang="da-DK" u="none" baseline="0" dirty="0" err="1" smtClean="0"/>
              <a:t>culture</a:t>
            </a:r>
            <a:r>
              <a:rPr lang="da-DK" altLang="da-DK" u="none" baseline="0" dirty="0" smtClean="0"/>
              <a:t> and </a:t>
            </a:r>
            <a:r>
              <a:rPr lang="da-DK" altLang="da-DK" u="none" baseline="0" dirty="0" err="1" smtClean="0"/>
              <a:t>good</a:t>
            </a:r>
            <a:r>
              <a:rPr lang="da-DK" altLang="da-DK" u="none" baseline="0" dirty="0" smtClean="0"/>
              <a:t> </a:t>
            </a:r>
            <a:r>
              <a:rPr lang="da-DK" altLang="da-DK" u="none" baseline="0" dirty="0" err="1" smtClean="0"/>
              <a:t>communities</a:t>
            </a:r>
            <a:r>
              <a:rPr lang="da-DK" altLang="da-DK" u="none" baseline="0" dirty="0" smtClean="0"/>
              <a:t> </a:t>
            </a:r>
            <a:r>
              <a:rPr lang="da-DK" altLang="da-DK" u="none" baseline="0" dirty="0" err="1" smtClean="0"/>
              <a:t>will</a:t>
            </a:r>
            <a:r>
              <a:rPr lang="da-DK" altLang="da-DK" u="none" baseline="0" dirty="0" smtClean="0"/>
              <a:t> </a:t>
            </a:r>
            <a:r>
              <a:rPr lang="da-DK" altLang="da-DK" u="none" baseline="0" dirty="0" err="1" smtClean="0"/>
              <a:t>be</a:t>
            </a:r>
            <a:r>
              <a:rPr lang="da-DK" altLang="da-DK" u="none" baseline="0" dirty="0" smtClean="0"/>
              <a:t> </a:t>
            </a:r>
            <a:r>
              <a:rPr lang="da-DK" altLang="da-DK" u="none" baseline="0" dirty="0" err="1" smtClean="0"/>
              <a:t>discussed</a:t>
            </a:r>
            <a:r>
              <a:rPr lang="da-DK" altLang="da-DK" u="none" baseline="0" dirty="0" smtClean="0"/>
              <a:t> in the </a:t>
            </a:r>
            <a:r>
              <a:rPr lang="da-DK" altLang="da-DK" u="none" baseline="0" dirty="0" err="1" smtClean="0"/>
              <a:t>different</a:t>
            </a:r>
            <a:r>
              <a:rPr lang="da-DK" altLang="da-DK" u="none" baseline="0" dirty="0" smtClean="0"/>
              <a:t> </a:t>
            </a:r>
            <a:r>
              <a:rPr lang="da-DK" altLang="da-DK" u="none" baseline="0" dirty="0" err="1" smtClean="0"/>
              <a:t>lessons</a:t>
            </a:r>
            <a:r>
              <a:rPr lang="da-DK" altLang="da-DK" u="none" baseline="0" dirty="0" smtClean="0"/>
              <a:t>, but to </a:t>
            </a:r>
            <a:r>
              <a:rPr lang="da-DK" altLang="da-DK" u="none" baseline="0" dirty="0" err="1" smtClean="0"/>
              <a:t>really</a:t>
            </a:r>
            <a:r>
              <a:rPr lang="da-DK" altLang="da-DK" u="none" baseline="0" dirty="0" smtClean="0"/>
              <a:t> </a:t>
            </a:r>
            <a:r>
              <a:rPr lang="da-DK" altLang="da-DK" u="none" baseline="0" dirty="0" err="1" smtClean="0"/>
              <a:t>make</a:t>
            </a:r>
            <a:r>
              <a:rPr lang="da-DK" altLang="da-DK" u="none" baseline="0" dirty="0" smtClean="0"/>
              <a:t> a difference, the students themselves must </a:t>
            </a:r>
            <a:r>
              <a:rPr lang="da-DK" altLang="da-DK" u="none" baseline="0" dirty="0" err="1" smtClean="0"/>
              <a:t>take</a:t>
            </a:r>
            <a:r>
              <a:rPr lang="da-DK" altLang="da-DK" u="none" baseline="0" dirty="0" smtClean="0"/>
              <a:t> part </a:t>
            </a:r>
            <a:r>
              <a:rPr lang="da-DK" altLang="da-DK" u="none" baseline="0" dirty="0" smtClean="0"/>
              <a:t>in </a:t>
            </a:r>
            <a:r>
              <a:rPr lang="da-DK" altLang="da-DK" u="none" baseline="0" dirty="0" err="1" smtClean="0"/>
              <a:t>creating</a:t>
            </a:r>
            <a:r>
              <a:rPr lang="da-DK" altLang="da-DK" u="none" baseline="0" dirty="0" smtClean="0"/>
              <a:t> </a:t>
            </a:r>
            <a:r>
              <a:rPr lang="da-DK" altLang="da-DK" u="none" baseline="0" dirty="0" smtClean="0"/>
              <a:t>a </a:t>
            </a:r>
            <a:r>
              <a:rPr lang="da-DK" altLang="da-DK" u="none" baseline="0" dirty="0" err="1" smtClean="0"/>
              <a:t>healthy</a:t>
            </a:r>
            <a:r>
              <a:rPr lang="da-DK" altLang="da-DK" u="none" baseline="0" dirty="0" smtClean="0"/>
              <a:t> </a:t>
            </a:r>
            <a:r>
              <a:rPr lang="da-DK" altLang="da-DK" u="none" baseline="0" dirty="0" err="1" smtClean="0"/>
              <a:t>community</a:t>
            </a:r>
            <a:r>
              <a:rPr lang="da-DK" altLang="da-DK" u="none" baseline="0" dirty="0" smtClean="0"/>
              <a:t>. The </a:t>
            </a:r>
            <a:r>
              <a:rPr lang="da-DK" altLang="da-DK" u="none" baseline="0" dirty="0" err="1" smtClean="0"/>
              <a:t>idea</a:t>
            </a:r>
            <a:r>
              <a:rPr lang="da-DK" altLang="da-DK" u="none" baseline="0" dirty="0" smtClean="0"/>
              <a:t> is to </a:t>
            </a:r>
            <a:r>
              <a:rPr lang="da-DK" altLang="da-DK" i="1" u="none" baseline="0" dirty="0" smtClean="0"/>
              <a:t>do </a:t>
            </a:r>
            <a:r>
              <a:rPr lang="da-DK" altLang="da-DK" i="1" u="none" baseline="0" dirty="0" err="1" smtClean="0"/>
              <a:t>something</a:t>
            </a:r>
            <a:r>
              <a:rPr lang="da-DK" altLang="da-DK" i="1" u="none" baseline="0" dirty="0" smtClean="0"/>
              <a:t> </a:t>
            </a:r>
            <a:r>
              <a:rPr lang="da-DK" altLang="da-DK" i="0" u="none" baseline="0" dirty="0" err="1" smtClean="0"/>
              <a:t>together</a:t>
            </a:r>
            <a:r>
              <a:rPr lang="da-DK" altLang="da-DK" i="0" u="none" baseline="0" dirty="0" smtClean="0"/>
              <a:t> </a:t>
            </a:r>
            <a:r>
              <a:rPr lang="da-DK" altLang="da-DK" i="0" u="none" baseline="0" dirty="0" err="1" smtClean="0"/>
              <a:t>that</a:t>
            </a:r>
            <a:r>
              <a:rPr lang="da-DK" altLang="da-DK" i="0" u="none" baseline="0" dirty="0" smtClean="0"/>
              <a:t> </a:t>
            </a:r>
            <a:r>
              <a:rPr lang="da-DK" altLang="da-DK" i="0" u="none" baseline="0" dirty="0" err="1" smtClean="0"/>
              <a:t>lets</a:t>
            </a:r>
            <a:r>
              <a:rPr lang="da-DK" altLang="da-DK" i="0" u="none" baseline="0" dirty="0" smtClean="0"/>
              <a:t> </a:t>
            </a:r>
            <a:r>
              <a:rPr lang="da-DK" altLang="da-DK" i="0" u="none" baseline="0" dirty="0" err="1" smtClean="0"/>
              <a:t>you</a:t>
            </a:r>
            <a:r>
              <a:rPr lang="da-DK" altLang="da-DK" i="0" u="none" baseline="0" dirty="0" smtClean="0"/>
              <a:t> </a:t>
            </a:r>
            <a:r>
              <a:rPr lang="da-DK" altLang="da-DK" i="0" u="none" baseline="0" dirty="0" err="1" smtClean="0"/>
              <a:t>get</a:t>
            </a:r>
            <a:r>
              <a:rPr lang="da-DK" altLang="da-DK" i="0" u="none" baseline="0" dirty="0" smtClean="0"/>
              <a:t> to know </a:t>
            </a:r>
            <a:r>
              <a:rPr lang="da-DK" altLang="da-DK" i="0" u="none" baseline="0" dirty="0" err="1" smtClean="0"/>
              <a:t>each</a:t>
            </a:r>
            <a:r>
              <a:rPr lang="da-DK" altLang="da-DK" i="0" u="none" baseline="0" dirty="0" smtClean="0"/>
              <a:t> </a:t>
            </a:r>
            <a:r>
              <a:rPr lang="da-DK" altLang="da-DK" i="0" u="none" baseline="0" dirty="0" err="1" smtClean="0"/>
              <a:t>other</a:t>
            </a:r>
            <a:r>
              <a:rPr lang="da-DK" altLang="da-DK" i="0" u="none" baseline="0" dirty="0" smtClean="0"/>
              <a:t> </a:t>
            </a:r>
            <a:r>
              <a:rPr lang="da-DK" altLang="da-DK" i="0" u="none" baseline="0" dirty="0" err="1" smtClean="0"/>
              <a:t>across</a:t>
            </a:r>
            <a:r>
              <a:rPr lang="da-DK" altLang="da-DK" i="0" u="none" baseline="0" dirty="0" smtClean="0"/>
              <a:t> the </a:t>
            </a:r>
            <a:r>
              <a:rPr lang="da-DK" altLang="da-DK" i="0" u="none" baseline="0" dirty="0" err="1" smtClean="0"/>
              <a:t>class</a:t>
            </a:r>
            <a:r>
              <a:rPr lang="da-DK" altLang="da-DK" i="0" u="none" baseline="0" dirty="0" smtClean="0"/>
              <a:t> – </a:t>
            </a:r>
            <a:r>
              <a:rPr lang="da-DK" altLang="da-DK" i="0" u="none" baseline="0" dirty="0" err="1" smtClean="0"/>
              <a:t>even</a:t>
            </a:r>
            <a:r>
              <a:rPr lang="da-DK" altLang="da-DK" i="0" u="none" baseline="0" dirty="0" smtClean="0"/>
              <a:t> </a:t>
            </a:r>
            <a:r>
              <a:rPr lang="da-DK" altLang="da-DK" i="0" u="none" baseline="0" dirty="0" err="1" smtClean="0"/>
              <a:t>after</a:t>
            </a:r>
            <a:r>
              <a:rPr lang="da-DK" altLang="da-DK" i="0" u="none" baseline="0" dirty="0" smtClean="0"/>
              <a:t> the </a:t>
            </a:r>
            <a:r>
              <a:rPr lang="da-DK" altLang="da-DK" i="0" u="none" baseline="0" dirty="0" err="1" smtClean="0"/>
              <a:t>introductory</a:t>
            </a:r>
            <a:r>
              <a:rPr lang="da-DK" altLang="da-DK" i="0" u="none" baseline="0" dirty="0" smtClean="0"/>
              <a:t> </a:t>
            </a:r>
            <a:r>
              <a:rPr lang="da-DK" altLang="da-DK" i="0" u="none" baseline="0" dirty="0" err="1" smtClean="0"/>
              <a:t>period</a:t>
            </a:r>
            <a:r>
              <a:rPr lang="da-DK" altLang="da-DK" i="0" u="none" baseline="0" dirty="0" smtClean="0"/>
              <a:t> is over. The students must do </a:t>
            </a:r>
            <a:r>
              <a:rPr lang="da-DK" altLang="da-DK" i="0" u="none" baseline="0" dirty="0" err="1" smtClean="0"/>
              <a:t>some</a:t>
            </a:r>
            <a:r>
              <a:rPr lang="da-DK" altLang="da-DK" i="0" u="none" baseline="0" dirty="0" smtClean="0"/>
              <a:t> </a:t>
            </a:r>
            <a:r>
              <a:rPr lang="da-DK" altLang="da-DK" i="0" u="none" baseline="0" dirty="0" err="1" smtClean="0"/>
              <a:t>team-building</a:t>
            </a:r>
            <a:r>
              <a:rPr lang="da-DK" altLang="da-DK" i="0" u="none" baseline="0" dirty="0" smtClean="0"/>
              <a:t> </a:t>
            </a:r>
            <a:r>
              <a:rPr lang="da-DK" altLang="da-DK" i="0" u="none" baseline="0" dirty="0" err="1" smtClean="0"/>
              <a:t>exercises</a:t>
            </a:r>
            <a:r>
              <a:rPr lang="da-DK" altLang="da-DK" i="0" u="none" baseline="0" dirty="0" smtClean="0"/>
              <a:t> themselves (</a:t>
            </a:r>
            <a:r>
              <a:rPr lang="da-DK" altLang="da-DK" i="0" u="none" baseline="0" dirty="0" err="1" smtClean="0"/>
              <a:t>cosy</a:t>
            </a:r>
            <a:r>
              <a:rPr lang="da-DK" altLang="da-DK" i="0" u="none" baseline="0" dirty="0" smtClean="0"/>
              <a:t> and </a:t>
            </a:r>
            <a:r>
              <a:rPr lang="da-DK" altLang="da-DK" i="0" u="none" baseline="0" dirty="0" err="1" smtClean="0"/>
              <a:t>fun</a:t>
            </a:r>
            <a:r>
              <a:rPr lang="da-DK" altLang="da-DK" i="0" u="none" baseline="0" dirty="0" smtClean="0"/>
              <a:t> </a:t>
            </a:r>
            <a:r>
              <a:rPr lang="da-DK" altLang="da-DK" i="0" u="none" baseline="0" dirty="0" err="1" smtClean="0"/>
              <a:t>things</a:t>
            </a:r>
            <a:r>
              <a:rPr lang="da-DK" altLang="da-DK" i="0" u="none" baseline="0" dirty="0" smtClean="0"/>
              <a:t>) – in </a:t>
            </a:r>
            <a:r>
              <a:rPr lang="da-DK" altLang="da-DK" i="0" u="none" baseline="0" dirty="0" err="1" smtClean="0"/>
              <a:t>Netwerk</a:t>
            </a:r>
            <a:r>
              <a:rPr lang="da-DK" altLang="da-DK" i="0" u="none" baseline="0" dirty="0" smtClean="0"/>
              <a:t> </a:t>
            </a:r>
            <a:r>
              <a:rPr lang="da-DK" altLang="da-DK" i="0" u="none" baseline="0" dirty="0" err="1" smtClean="0"/>
              <a:t>called</a:t>
            </a:r>
            <a:r>
              <a:rPr lang="da-DK" altLang="da-DK" i="0" u="none" baseline="0" dirty="0" smtClean="0"/>
              <a:t> </a:t>
            </a:r>
            <a:r>
              <a:rPr lang="da-DK" altLang="da-DK" i="0" u="none" baseline="0" dirty="0" err="1" smtClean="0"/>
              <a:t>community-building</a:t>
            </a:r>
            <a:r>
              <a:rPr lang="da-DK" altLang="da-DK" i="0" u="none" baseline="0" dirty="0" smtClean="0"/>
              <a:t> </a:t>
            </a:r>
            <a:r>
              <a:rPr lang="da-DK" altLang="da-DK" i="0" u="none" baseline="0" dirty="0" err="1" smtClean="0"/>
              <a:t>activities</a:t>
            </a:r>
            <a:r>
              <a:rPr lang="da-DK" altLang="da-DK" i="0" u="none" baseline="0" dirty="0" smtClean="0"/>
              <a:t>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B7650-62D2-495D-A20C-949D1150E32E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6606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da-DK" altLang="da-DK" dirty="0" smtClean="0"/>
              <a:t>7 min.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The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idea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behind</a:t>
            </a:r>
            <a:r>
              <a:rPr lang="da-DK" altLang="da-DK" baseline="0" dirty="0" smtClean="0"/>
              <a:t> </a:t>
            </a:r>
            <a:r>
              <a:rPr lang="da-DK" altLang="da-DK" baseline="0" dirty="0" smtClean="0"/>
              <a:t>buddies </a:t>
            </a:r>
            <a:r>
              <a:rPr lang="da-DK" altLang="da-DK" baseline="0" dirty="0" smtClean="0"/>
              <a:t>is not to </a:t>
            </a:r>
            <a:r>
              <a:rPr lang="da-DK" altLang="da-DK" baseline="0" dirty="0" err="1" smtClean="0"/>
              <a:t>be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best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friends</a:t>
            </a:r>
            <a:r>
              <a:rPr lang="da-DK" altLang="da-DK" baseline="0" dirty="0" smtClean="0"/>
              <a:t>, but to </a:t>
            </a:r>
            <a:r>
              <a:rPr lang="da-DK" altLang="da-DK" baseline="0" dirty="0" err="1" smtClean="0"/>
              <a:t>take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responsibility</a:t>
            </a:r>
            <a:r>
              <a:rPr lang="da-DK" altLang="da-DK" baseline="0" dirty="0" smtClean="0"/>
              <a:t> for </a:t>
            </a:r>
            <a:r>
              <a:rPr lang="da-DK" altLang="da-DK" baseline="0" dirty="0" err="1" smtClean="0"/>
              <a:t>each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other</a:t>
            </a:r>
            <a:r>
              <a:rPr lang="da-DK" altLang="da-DK" baseline="0" dirty="0" smtClean="0"/>
              <a:t> and </a:t>
            </a:r>
            <a:r>
              <a:rPr lang="da-DK" altLang="da-DK" baseline="0" dirty="0" err="1" smtClean="0"/>
              <a:t>become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good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classroom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colleagues</a:t>
            </a:r>
            <a:r>
              <a:rPr lang="da-DK" altLang="da-DK" baseline="0" dirty="0" smtClean="0"/>
              <a:t>, as </a:t>
            </a:r>
            <a:r>
              <a:rPr lang="da-DK" altLang="da-DK" baseline="0" dirty="0" err="1" smtClean="0"/>
              <a:t>well</a:t>
            </a:r>
            <a:r>
              <a:rPr lang="da-DK" altLang="da-DK" baseline="0" dirty="0" smtClean="0"/>
              <a:t> as to </a:t>
            </a:r>
            <a:r>
              <a:rPr lang="da-DK" altLang="da-DK" baseline="0" dirty="0" err="1" smtClean="0"/>
              <a:t>make</a:t>
            </a:r>
            <a:r>
              <a:rPr lang="da-DK" altLang="da-DK" baseline="0" dirty="0" smtClean="0"/>
              <a:t> sure </a:t>
            </a:r>
            <a:r>
              <a:rPr lang="da-DK" altLang="da-DK" baseline="0" dirty="0" err="1" smtClean="0"/>
              <a:t>that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there</a:t>
            </a:r>
            <a:r>
              <a:rPr lang="da-DK" altLang="da-DK" baseline="0" dirty="0" smtClean="0"/>
              <a:t> is at </a:t>
            </a:r>
            <a:r>
              <a:rPr lang="da-DK" altLang="da-DK" baseline="0" dirty="0" err="1" smtClean="0"/>
              <a:t>least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one</a:t>
            </a:r>
            <a:r>
              <a:rPr lang="da-DK" altLang="da-DK" baseline="0" dirty="0" smtClean="0"/>
              <a:t> person </a:t>
            </a:r>
            <a:r>
              <a:rPr lang="da-DK" altLang="da-DK" baseline="0" dirty="0" err="1" smtClean="0"/>
              <a:t>who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can</a:t>
            </a:r>
            <a:r>
              <a:rPr lang="da-DK" altLang="da-DK" baseline="0" dirty="0" smtClean="0"/>
              <a:t> check up on </a:t>
            </a:r>
            <a:r>
              <a:rPr lang="da-DK" altLang="da-DK" baseline="0" dirty="0" err="1" smtClean="0"/>
              <a:t>you</a:t>
            </a:r>
            <a:r>
              <a:rPr lang="da-DK" altLang="da-DK" baseline="0" dirty="0" smtClean="0"/>
              <a:t>. </a:t>
            </a:r>
            <a:endParaRPr lang="da-DK" altLang="da-DK" dirty="0" smtClean="0"/>
          </a:p>
          <a:p>
            <a:pPr eaLnBrk="1" hangingPunct="1">
              <a:spcBef>
                <a:spcPct val="0"/>
              </a:spcBef>
            </a:pPr>
            <a:endParaRPr lang="da-DK" altLang="da-DK" dirty="0" smtClean="0"/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Go over the </a:t>
            </a:r>
            <a:r>
              <a:rPr lang="da-DK" altLang="da-DK" dirty="0" err="1" smtClean="0"/>
              <a:t>tasks</a:t>
            </a:r>
            <a:r>
              <a:rPr lang="da-DK" altLang="da-DK" dirty="0" smtClean="0"/>
              <a:t> for </a:t>
            </a:r>
            <a:r>
              <a:rPr lang="da-DK" altLang="da-DK" dirty="0" smtClean="0"/>
              <a:t>buddies </a:t>
            </a:r>
            <a:r>
              <a:rPr lang="da-DK" altLang="da-DK" dirty="0" smtClean="0"/>
              <a:t>and </a:t>
            </a:r>
            <a:r>
              <a:rPr lang="da-DK" altLang="da-DK" dirty="0" err="1" smtClean="0"/>
              <a:t>buddy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groups</a:t>
            </a:r>
            <a:r>
              <a:rPr lang="da-DK" altLang="da-DK" dirty="0" smtClean="0"/>
              <a:t>. Note </a:t>
            </a:r>
            <a:r>
              <a:rPr lang="da-DK" altLang="da-DK" dirty="0" err="1" smtClean="0"/>
              <a:t>that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there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are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both</a:t>
            </a:r>
            <a:r>
              <a:rPr lang="da-DK" altLang="da-DK" dirty="0" smtClean="0"/>
              <a:t> social and </a:t>
            </a:r>
            <a:r>
              <a:rPr lang="da-DK" altLang="da-DK" dirty="0" err="1" smtClean="0"/>
              <a:t>academic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tasks</a:t>
            </a:r>
            <a:r>
              <a:rPr lang="da-DK" altLang="da-DK" dirty="0" smtClean="0"/>
              <a:t>. Give</a:t>
            </a:r>
            <a:r>
              <a:rPr lang="da-DK" altLang="da-DK" baseline="0" dirty="0" smtClean="0"/>
              <a:t> out the handout to the students on </a:t>
            </a:r>
            <a:r>
              <a:rPr lang="da-DK" altLang="da-DK" baseline="0" dirty="0" smtClean="0"/>
              <a:t>the </a:t>
            </a:r>
            <a:r>
              <a:rPr lang="da-DK" altLang="da-DK" baseline="0" dirty="0" err="1" smtClean="0"/>
              <a:t>buddy</a:t>
            </a:r>
            <a:r>
              <a:rPr lang="da-DK" altLang="da-DK" baseline="0" dirty="0" smtClean="0"/>
              <a:t> program.</a:t>
            </a:r>
            <a:endParaRPr lang="da-DK" altLang="da-DK" baseline="0" dirty="0" smtClean="0"/>
          </a:p>
          <a:p>
            <a:pPr eaLnBrk="1" hangingPunct="1">
              <a:spcBef>
                <a:spcPct val="0"/>
              </a:spcBef>
            </a:pPr>
            <a:endParaRPr lang="da-DK" altLang="da-DK" dirty="0" smtClean="0"/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Tell the students </a:t>
            </a:r>
            <a:r>
              <a:rPr lang="da-DK" altLang="da-DK" dirty="0" err="1" smtClean="0"/>
              <a:t>that</a:t>
            </a:r>
            <a:r>
              <a:rPr lang="da-DK" altLang="da-DK" dirty="0" smtClean="0"/>
              <a:t> </a:t>
            </a:r>
            <a:r>
              <a:rPr lang="da-DK" altLang="da-DK" dirty="0" smtClean="0"/>
              <a:t>buddies </a:t>
            </a:r>
            <a:r>
              <a:rPr lang="da-DK" altLang="da-DK" dirty="0" smtClean="0"/>
              <a:t>and </a:t>
            </a:r>
            <a:r>
              <a:rPr lang="da-DK" altLang="da-DK" dirty="0" err="1" smtClean="0"/>
              <a:t>buddy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groups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are</a:t>
            </a:r>
            <a:r>
              <a:rPr lang="da-DK" altLang="da-DK" dirty="0" smtClean="0"/>
              <a:t> changed </a:t>
            </a:r>
            <a:r>
              <a:rPr lang="da-DK" altLang="da-DK" dirty="0" err="1" smtClean="0"/>
              <a:t>every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third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week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until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autumn</a:t>
            </a:r>
            <a:r>
              <a:rPr lang="da-DK" altLang="da-DK" baseline="0" dirty="0" smtClean="0"/>
              <a:t> </a:t>
            </a:r>
            <a:r>
              <a:rPr lang="da-DK" altLang="da-DK" baseline="0" dirty="0" smtClean="0"/>
              <a:t>break (</a:t>
            </a:r>
            <a:r>
              <a:rPr lang="da-DK" altLang="da-DK" baseline="0" dirty="0" err="1" smtClean="0"/>
              <a:t>two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changes</a:t>
            </a:r>
            <a:r>
              <a:rPr lang="da-DK" altLang="da-DK" baseline="0" dirty="0" smtClean="0"/>
              <a:t>). </a:t>
            </a:r>
            <a:r>
              <a:rPr lang="da-DK" altLang="da-DK" baseline="0" dirty="0" err="1" smtClean="0"/>
              <a:t>After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that</a:t>
            </a:r>
            <a:r>
              <a:rPr lang="da-DK" altLang="da-DK" baseline="0" dirty="0" smtClean="0"/>
              <a:t>, </a:t>
            </a:r>
            <a:r>
              <a:rPr lang="da-DK" altLang="da-DK" baseline="0" dirty="0" err="1" smtClean="0"/>
              <a:t>only</a:t>
            </a:r>
            <a:r>
              <a:rPr lang="da-DK" altLang="da-DK" baseline="0" dirty="0" smtClean="0"/>
              <a:t> the </a:t>
            </a:r>
            <a:r>
              <a:rPr lang="da-DK" altLang="da-DK" baseline="0" dirty="0" err="1" smtClean="0"/>
              <a:t>buddy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groups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will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continue</a:t>
            </a:r>
            <a:r>
              <a:rPr lang="da-DK" altLang="da-DK" baseline="0" dirty="0" smtClean="0"/>
              <a:t>, and </a:t>
            </a:r>
            <a:r>
              <a:rPr lang="da-DK" altLang="da-DK" baseline="0" dirty="0" err="1" smtClean="0"/>
              <a:t>primarily</a:t>
            </a:r>
            <a:r>
              <a:rPr lang="da-DK" altLang="da-DK" baseline="0" dirty="0" smtClean="0"/>
              <a:t> as </a:t>
            </a:r>
            <a:r>
              <a:rPr lang="da-DK" altLang="da-DK" baseline="0" dirty="0" err="1" smtClean="0"/>
              <a:t>working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groups</a:t>
            </a:r>
            <a:r>
              <a:rPr lang="da-DK" altLang="da-DK" baseline="0" dirty="0" smtClean="0"/>
              <a:t>. </a:t>
            </a:r>
            <a:r>
              <a:rPr lang="da-DK" altLang="da-DK" baseline="0" dirty="0" smtClean="0"/>
              <a:t>If the students have </a:t>
            </a:r>
            <a:r>
              <a:rPr lang="da-DK" altLang="da-DK" baseline="0" dirty="0" err="1" smtClean="0"/>
              <a:t>any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questions</a:t>
            </a:r>
            <a:r>
              <a:rPr lang="da-DK" altLang="da-DK" baseline="0" dirty="0" smtClean="0"/>
              <a:t>, </a:t>
            </a:r>
            <a:r>
              <a:rPr lang="da-DK" altLang="da-DK" baseline="0" dirty="0" err="1" smtClean="0"/>
              <a:t>take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them</a:t>
            </a:r>
            <a:r>
              <a:rPr lang="da-DK" altLang="da-DK" baseline="0" dirty="0" smtClean="0"/>
              <a:t> </a:t>
            </a:r>
            <a:r>
              <a:rPr lang="da-DK" altLang="da-DK" baseline="0" dirty="0" err="1" smtClean="0"/>
              <a:t>now</a:t>
            </a:r>
            <a:r>
              <a:rPr lang="da-DK" altLang="da-DK" baseline="0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B7650-62D2-495D-A20C-949D1150E32E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3904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da-DK" altLang="da-DK" dirty="0" smtClean="0"/>
              <a:t>15 min.</a:t>
            </a:r>
          </a:p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Here is a list of</a:t>
            </a:r>
            <a:r>
              <a:rPr lang="da-DK" altLang="da-DK" baseline="0" dirty="0" smtClean="0"/>
              <a:t> suggestions for </a:t>
            </a:r>
            <a:r>
              <a:rPr lang="da-DK" altLang="da-DK" baseline="0" dirty="0" err="1" smtClean="0"/>
              <a:t>questions</a:t>
            </a:r>
            <a:r>
              <a:rPr lang="da-DK" altLang="da-DK" baseline="0" dirty="0" smtClean="0"/>
              <a:t>. </a:t>
            </a:r>
            <a:r>
              <a:rPr lang="da-DK" altLang="da-DK" baseline="0" dirty="0" err="1" smtClean="0"/>
              <a:t>Each</a:t>
            </a:r>
            <a:r>
              <a:rPr lang="da-DK" altLang="da-DK" baseline="0" dirty="0" smtClean="0"/>
              <a:t> student </a:t>
            </a:r>
            <a:r>
              <a:rPr lang="da-DK" altLang="da-DK" baseline="0" dirty="0" err="1" smtClean="0"/>
              <a:t>chooses</a:t>
            </a:r>
            <a:r>
              <a:rPr lang="da-DK" altLang="da-DK" baseline="0" dirty="0" smtClean="0"/>
              <a:t> </a:t>
            </a:r>
            <a:r>
              <a:rPr lang="da-DK" altLang="da-DK" i="1" baseline="0" dirty="0" err="1" smtClean="0"/>
              <a:t>three</a:t>
            </a:r>
            <a:r>
              <a:rPr lang="da-DK" altLang="da-DK" i="1" baseline="0" dirty="0" smtClean="0"/>
              <a:t> </a:t>
            </a:r>
            <a:r>
              <a:rPr lang="da-DK" altLang="da-DK" i="0" baseline="0" dirty="0" err="1" smtClean="0"/>
              <a:t>questions</a:t>
            </a:r>
            <a:r>
              <a:rPr lang="da-DK" altLang="da-DK" i="0" baseline="0" dirty="0" smtClean="0"/>
              <a:t> and interviews his/her </a:t>
            </a:r>
            <a:r>
              <a:rPr lang="da-DK" altLang="da-DK" i="0" baseline="0" dirty="0" err="1" smtClean="0"/>
              <a:t>buddy</a:t>
            </a:r>
            <a:r>
              <a:rPr lang="da-DK" altLang="da-DK" i="0" baseline="0" dirty="0" smtClean="0"/>
              <a:t>. </a:t>
            </a:r>
            <a:r>
              <a:rPr lang="da-DK" altLang="da-DK" i="0" baseline="0" dirty="0" err="1" smtClean="0"/>
              <a:t>Afterwards</a:t>
            </a:r>
            <a:r>
              <a:rPr lang="da-DK" altLang="da-DK" i="0" baseline="0" dirty="0" smtClean="0"/>
              <a:t>, </a:t>
            </a:r>
            <a:r>
              <a:rPr lang="da-DK" altLang="da-DK" i="0" baseline="0" dirty="0" err="1" smtClean="0"/>
              <a:t>they</a:t>
            </a:r>
            <a:r>
              <a:rPr lang="da-DK" altLang="da-DK" i="0" baseline="0" dirty="0" smtClean="0"/>
              <a:t> must present </a:t>
            </a:r>
            <a:r>
              <a:rPr lang="da-DK" altLang="da-DK" i="0" baseline="0" dirty="0" err="1" smtClean="0"/>
              <a:t>their</a:t>
            </a:r>
            <a:r>
              <a:rPr lang="da-DK" altLang="da-DK" i="0" baseline="0" dirty="0" smtClean="0"/>
              <a:t> </a:t>
            </a:r>
            <a:r>
              <a:rPr lang="da-DK" altLang="da-DK" i="0" baseline="0" dirty="0" err="1" smtClean="0"/>
              <a:t>buddy</a:t>
            </a:r>
            <a:r>
              <a:rPr lang="da-DK" altLang="da-DK" i="0" baseline="0" dirty="0" smtClean="0"/>
              <a:t> </a:t>
            </a:r>
            <a:r>
              <a:rPr lang="da-DK" altLang="da-DK" i="0" baseline="0" dirty="0" smtClean="0"/>
              <a:t>to the rest of the </a:t>
            </a:r>
            <a:r>
              <a:rPr lang="da-DK" altLang="da-DK" i="0" baseline="0" dirty="0" err="1" smtClean="0"/>
              <a:t>class</a:t>
            </a:r>
            <a:r>
              <a:rPr lang="da-DK" altLang="da-DK" i="0" baseline="0" dirty="0" smtClean="0"/>
              <a:t> in </a:t>
            </a:r>
            <a:r>
              <a:rPr lang="da-DK" altLang="da-DK" i="0" baseline="0" dirty="0" err="1" smtClean="0"/>
              <a:t>maximum</a:t>
            </a:r>
            <a:r>
              <a:rPr lang="da-DK" altLang="da-DK" i="0" baseline="0" dirty="0" smtClean="0"/>
              <a:t> 10 </a:t>
            </a:r>
            <a:r>
              <a:rPr lang="da-DK" altLang="da-DK" i="0" baseline="0" dirty="0" err="1" smtClean="0"/>
              <a:t>seconds</a:t>
            </a:r>
            <a:r>
              <a:rPr lang="da-DK" altLang="da-DK" i="0" baseline="0" dirty="0" smtClean="0"/>
              <a:t>. </a:t>
            </a:r>
            <a:r>
              <a:rPr lang="da-DK" altLang="da-DK" i="0" baseline="0" dirty="0" err="1" smtClean="0"/>
              <a:t>E.g</a:t>
            </a:r>
            <a:r>
              <a:rPr lang="da-DK" altLang="da-DK" i="0" baseline="0" dirty="0" smtClean="0"/>
              <a:t>. ”This is Lærke. </a:t>
            </a:r>
            <a:r>
              <a:rPr lang="da-DK" altLang="da-DK" i="0" baseline="0" dirty="0" err="1" smtClean="0"/>
              <a:t>She</a:t>
            </a:r>
            <a:r>
              <a:rPr lang="da-DK" altLang="da-DK" i="0" baseline="0" dirty="0" smtClean="0"/>
              <a:t> </a:t>
            </a:r>
            <a:r>
              <a:rPr lang="da-DK" altLang="da-DK" i="0" baseline="0" dirty="0" err="1" smtClean="0"/>
              <a:t>ate</a:t>
            </a:r>
            <a:r>
              <a:rPr lang="da-DK" altLang="da-DK" i="0" baseline="0" dirty="0" smtClean="0"/>
              <a:t> </a:t>
            </a:r>
            <a:r>
              <a:rPr lang="da-DK" altLang="da-DK" i="0" baseline="0" dirty="0" err="1" smtClean="0"/>
              <a:t>potato</a:t>
            </a:r>
            <a:r>
              <a:rPr lang="da-DK" altLang="da-DK" i="0" baseline="0" dirty="0" smtClean="0"/>
              <a:t> </a:t>
            </a:r>
            <a:r>
              <a:rPr lang="da-DK" altLang="da-DK" i="0" baseline="0" dirty="0" err="1" smtClean="0"/>
              <a:t>soup</a:t>
            </a:r>
            <a:r>
              <a:rPr lang="da-DK" altLang="da-DK" i="0" baseline="0" dirty="0" smtClean="0"/>
              <a:t> for </a:t>
            </a:r>
            <a:r>
              <a:rPr lang="da-DK" altLang="da-DK" i="0" baseline="0" dirty="0" err="1" smtClean="0"/>
              <a:t>dinner</a:t>
            </a:r>
            <a:r>
              <a:rPr lang="da-DK" altLang="da-DK" i="0" baseline="0" dirty="0" smtClean="0"/>
              <a:t> last </a:t>
            </a:r>
            <a:r>
              <a:rPr lang="da-DK" altLang="da-DK" i="0" baseline="0" dirty="0" err="1" smtClean="0"/>
              <a:t>night</a:t>
            </a:r>
            <a:r>
              <a:rPr lang="da-DK" altLang="da-DK" i="0" baseline="0" dirty="0" smtClean="0"/>
              <a:t>. </a:t>
            </a:r>
            <a:r>
              <a:rPr lang="da-DK" altLang="da-DK" i="0" baseline="0" dirty="0" err="1" smtClean="0"/>
              <a:t>She</a:t>
            </a:r>
            <a:r>
              <a:rPr lang="da-DK" altLang="da-DK" i="0" baseline="0" dirty="0" smtClean="0"/>
              <a:t> </a:t>
            </a:r>
            <a:r>
              <a:rPr lang="da-DK" altLang="da-DK" i="0" baseline="0" dirty="0" err="1" smtClean="0"/>
              <a:t>dreams</a:t>
            </a:r>
            <a:r>
              <a:rPr lang="da-DK" altLang="da-DK" i="0" baseline="0" dirty="0" smtClean="0"/>
              <a:t> of </a:t>
            </a:r>
            <a:r>
              <a:rPr lang="da-DK" altLang="da-DK" i="0" baseline="0" dirty="0" err="1" smtClean="0"/>
              <a:t>becoming</a:t>
            </a:r>
            <a:r>
              <a:rPr lang="da-DK" altLang="da-DK" i="0" baseline="0" dirty="0" smtClean="0"/>
              <a:t> a journalist. The last </a:t>
            </a:r>
            <a:r>
              <a:rPr lang="da-DK" altLang="da-DK" i="0" baseline="0" dirty="0" err="1" smtClean="0"/>
              <a:t>thing</a:t>
            </a:r>
            <a:r>
              <a:rPr lang="da-DK" altLang="da-DK" i="0" baseline="0" dirty="0" smtClean="0"/>
              <a:t> </a:t>
            </a:r>
            <a:r>
              <a:rPr lang="da-DK" altLang="da-DK" i="0" baseline="0" dirty="0" err="1" smtClean="0"/>
              <a:t>she</a:t>
            </a:r>
            <a:r>
              <a:rPr lang="da-DK" altLang="da-DK" i="0" baseline="0" dirty="0" smtClean="0"/>
              <a:t> </a:t>
            </a:r>
            <a:r>
              <a:rPr lang="da-DK" altLang="da-DK" i="0" baseline="0" dirty="0" err="1" smtClean="0"/>
              <a:t>bought</a:t>
            </a:r>
            <a:r>
              <a:rPr lang="da-DK" altLang="da-DK" i="0" baseline="0" dirty="0" smtClean="0"/>
              <a:t> </a:t>
            </a:r>
            <a:r>
              <a:rPr lang="da-DK" altLang="da-DK" i="0" baseline="0" dirty="0" err="1" smtClean="0"/>
              <a:t>was</a:t>
            </a:r>
            <a:r>
              <a:rPr lang="da-DK" altLang="da-DK" i="0" baseline="0" dirty="0" smtClean="0"/>
              <a:t> a cup of </a:t>
            </a:r>
            <a:r>
              <a:rPr lang="da-DK" altLang="da-DK" i="0" baseline="0" dirty="0" err="1" smtClean="0"/>
              <a:t>coffee</a:t>
            </a:r>
            <a:r>
              <a:rPr lang="da-DK" altLang="da-DK" i="0" baseline="0" dirty="0" smtClean="0"/>
              <a:t> in the cafeteria.” The </a:t>
            </a:r>
            <a:r>
              <a:rPr lang="da-DK" altLang="da-DK" i="0" baseline="0" dirty="0" err="1" smtClean="0"/>
              <a:t>goal</a:t>
            </a:r>
            <a:r>
              <a:rPr lang="da-DK" altLang="da-DK" i="0" baseline="0" dirty="0" smtClean="0"/>
              <a:t> is not </a:t>
            </a:r>
            <a:r>
              <a:rPr lang="da-DK" altLang="da-DK" i="0" baseline="0" dirty="0" smtClean="0"/>
              <a:t>for the </a:t>
            </a:r>
            <a:r>
              <a:rPr lang="da-DK" altLang="da-DK" i="0" baseline="0" dirty="0" smtClean="0"/>
              <a:t>students </a:t>
            </a:r>
            <a:r>
              <a:rPr lang="da-DK" altLang="da-DK" i="0" baseline="0" dirty="0" smtClean="0"/>
              <a:t>to </a:t>
            </a:r>
            <a:r>
              <a:rPr lang="da-DK" altLang="da-DK" i="0" baseline="0" dirty="0" err="1" smtClean="0"/>
              <a:t>get</a:t>
            </a:r>
            <a:r>
              <a:rPr lang="da-DK" altLang="da-DK" i="0" baseline="0" dirty="0" smtClean="0"/>
              <a:t> </a:t>
            </a:r>
            <a:r>
              <a:rPr lang="da-DK" altLang="da-DK" i="0" baseline="0" dirty="0" smtClean="0"/>
              <a:t>a </a:t>
            </a:r>
            <a:r>
              <a:rPr lang="da-DK" altLang="da-DK" i="0" baseline="0" dirty="0" err="1" smtClean="0"/>
              <a:t>deep</a:t>
            </a:r>
            <a:r>
              <a:rPr lang="da-DK" altLang="da-DK" i="0" baseline="0" dirty="0" smtClean="0"/>
              <a:t> </a:t>
            </a:r>
            <a:r>
              <a:rPr lang="da-DK" altLang="da-DK" i="0" baseline="0" dirty="0" err="1" smtClean="0"/>
              <a:t>description</a:t>
            </a:r>
            <a:r>
              <a:rPr lang="da-DK" altLang="da-DK" i="0" baseline="0" dirty="0" smtClean="0"/>
              <a:t> of </a:t>
            </a:r>
            <a:r>
              <a:rPr lang="da-DK" altLang="da-DK" i="0" baseline="0" dirty="0" err="1" smtClean="0"/>
              <a:t>each</a:t>
            </a:r>
            <a:r>
              <a:rPr lang="da-DK" altLang="da-DK" i="0" baseline="0" dirty="0" smtClean="0"/>
              <a:t> </a:t>
            </a:r>
            <a:r>
              <a:rPr lang="da-DK" altLang="da-DK" i="0" baseline="0" dirty="0" err="1" smtClean="0"/>
              <a:t>other</a:t>
            </a:r>
            <a:r>
              <a:rPr lang="da-DK" altLang="da-DK" i="0" baseline="0" dirty="0" smtClean="0"/>
              <a:t>, but </a:t>
            </a:r>
            <a:r>
              <a:rPr lang="da-DK" altLang="da-DK" i="0" baseline="0" dirty="0" smtClean="0"/>
              <a:t>to </a:t>
            </a:r>
            <a:r>
              <a:rPr lang="da-DK" altLang="da-DK" i="0" baseline="0" dirty="0" err="1" smtClean="0"/>
              <a:t>make</a:t>
            </a:r>
            <a:r>
              <a:rPr lang="da-DK" altLang="da-DK" i="0" baseline="0" dirty="0" smtClean="0"/>
              <a:t> it </a:t>
            </a:r>
            <a:r>
              <a:rPr lang="da-DK" altLang="da-DK" i="0" baseline="0" dirty="0" smtClean="0"/>
              <a:t>a </a:t>
            </a:r>
            <a:r>
              <a:rPr lang="da-DK" altLang="da-DK" i="0" baseline="0" dirty="0" err="1" smtClean="0"/>
              <a:t>comfortable</a:t>
            </a:r>
            <a:r>
              <a:rPr lang="da-DK" altLang="da-DK" i="0" baseline="0" dirty="0" smtClean="0"/>
              <a:t> </a:t>
            </a:r>
            <a:r>
              <a:rPr lang="da-DK" altLang="da-DK" i="0" baseline="0" dirty="0" err="1" smtClean="0"/>
              <a:t>way</a:t>
            </a:r>
            <a:r>
              <a:rPr lang="da-DK" altLang="da-DK" i="0" baseline="0" dirty="0" smtClean="0"/>
              <a:t> for </a:t>
            </a:r>
            <a:r>
              <a:rPr lang="da-DK" altLang="da-DK" i="0" baseline="0" dirty="0" err="1" smtClean="0"/>
              <a:t>everyone</a:t>
            </a:r>
            <a:r>
              <a:rPr lang="da-DK" altLang="da-DK" i="0" baseline="0" dirty="0" smtClean="0"/>
              <a:t> </a:t>
            </a:r>
            <a:r>
              <a:rPr lang="da-DK" altLang="da-DK" i="0" baseline="0" dirty="0" smtClean="0"/>
              <a:t>to </a:t>
            </a:r>
            <a:r>
              <a:rPr lang="da-DK" altLang="da-DK" i="0" baseline="0" dirty="0" err="1" smtClean="0"/>
              <a:t>say</a:t>
            </a:r>
            <a:r>
              <a:rPr lang="da-DK" altLang="da-DK" i="0" baseline="0" dirty="0" smtClean="0"/>
              <a:t> </a:t>
            </a:r>
            <a:r>
              <a:rPr lang="da-DK" altLang="da-DK" i="0" baseline="0" dirty="0" err="1" smtClean="0"/>
              <a:t>something</a:t>
            </a:r>
            <a:r>
              <a:rPr lang="da-DK" altLang="da-DK" i="0" baseline="0" dirty="0" smtClean="0"/>
              <a:t> </a:t>
            </a:r>
            <a:r>
              <a:rPr lang="da-DK" altLang="da-DK" i="0" baseline="0" dirty="0" err="1" smtClean="0"/>
              <a:t>aloud</a:t>
            </a:r>
            <a:r>
              <a:rPr lang="da-DK" altLang="da-DK" i="0" baseline="0" dirty="0" smtClean="0"/>
              <a:t> in </a:t>
            </a:r>
            <a:r>
              <a:rPr lang="da-DK" altLang="da-DK" i="0" baseline="0" dirty="0" err="1" smtClean="0"/>
              <a:t>class</a:t>
            </a:r>
            <a:r>
              <a:rPr lang="da-DK" altLang="da-DK" i="0" baseline="0" dirty="0" smtClean="0"/>
              <a:t>– and it </a:t>
            </a:r>
            <a:r>
              <a:rPr lang="da-DK" altLang="da-DK" i="0" baseline="0" dirty="0" err="1" smtClean="0"/>
              <a:t>may</a:t>
            </a:r>
            <a:r>
              <a:rPr lang="da-DK" altLang="da-DK" i="0" baseline="0" dirty="0" smtClean="0"/>
              <a:t> </a:t>
            </a:r>
            <a:r>
              <a:rPr lang="da-DK" altLang="da-DK" i="0" baseline="0" dirty="0" err="1" smtClean="0"/>
              <a:t>be</a:t>
            </a:r>
            <a:r>
              <a:rPr lang="da-DK" altLang="da-DK" i="0" baseline="0" dirty="0" smtClean="0"/>
              <a:t> </a:t>
            </a:r>
            <a:r>
              <a:rPr lang="da-DK" altLang="da-DK" i="0" baseline="0" dirty="0" err="1" smtClean="0"/>
              <a:t>easier</a:t>
            </a:r>
            <a:r>
              <a:rPr lang="da-DK" altLang="da-DK" i="0" baseline="0" dirty="0" smtClean="0"/>
              <a:t> to present </a:t>
            </a:r>
            <a:r>
              <a:rPr lang="da-DK" altLang="da-DK" i="0" baseline="0" dirty="0" err="1" smtClean="0"/>
              <a:t>someone</a:t>
            </a:r>
            <a:r>
              <a:rPr lang="da-DK" altLang="da-DK" i="0" baseline="0" dirty="0" smtClean="0"/>
              <a:t> </a:t>
            </a:r>
            <a:r>
              <a:rPr lang="da-DK" altLang="da-DK" i="0" baseline="0" dirty="0" err="1" smtClean="0"/>
              <a:t>else</a:t>
            </a:r>
            <a:r>
              <a:rPr lang="da-DK" altLang="da-DK" i="0" baseline="0" dirty="0" smtClean="0"/>
              <a:t> </a:t>
            </a:r>
            <a:r>
              <a:rPr lang="da-DK" altLang="da-DK" i="0" baseline="0" dirty="0" smtClean="0"/>
              <a:t>to the </a:t>
            </a:r>
            <a:r>
              <a:rPr lang="da-DK" altLang="da-DK" i="0" baseline="0" dirty="0" err="1" smtClean="0"/>
              <a:t>class</a:t>
            </a:r>
            <a:r>
              <a:rPr lang="da-DK" altLang="da-DK" i="0" baseline="0" dirty="0" smtClean="0"/>
              <a:t> </a:t>
            </a:r>
            <a:r>
              <a:rPr lang="da-DK" altLang="da-DK" i="0" baseline="0" dirty="0" err="1" smtClean="0"/>
              <a:t>than</a:t>
            </a:r>
            <a:r>
              <a:rPr lang="da-DK" altLang="da-DK" i="0" baseline="0" dirty="0" smtClean="0"/>
              <a:t> </a:t>
            </a:r>
            <a:r>
              <a:rPr lang="da-DK" altLang="da-DK" i="0" baseline="0" smtClean="0"/>
              <a:t>to present </a:t>
            </a:r>
            <a:r>
              <a:rPr lang="da-DK" altLang="da-DK" i="0" baseline="0" dirty="0" err="1" smtClean="0"/>
              <a:t>oneself</a:t>
            </a:r>
            <a:r>
              <a:rPr lang="da-DK" altLang="da-DK" i="0" baseline="0" dirty="0" smtClean="0"/>
              <a:t>. The interviews must </a:t>
            </a:r>
            <a:r>
              <a:rPr lang="da-DK" altLang="da-DK" i="0" baseline="0" dirty="0" err="1" smtClean="0"/>
              <a:t>be</a:t>
            </a:r>
            <a:r>
              <a:rPr lang="da-DK" altLang="da-DK" i="0" baseline="0" dirty="0" smtClean="0"/>
              <a:t> </a:t>
            </a:r>
            <a:r>
              <a:rPr lang="da-DK" altLang="da-DK" i="0" baseline="0" dirty="0" err="1" smtClean="0"/>
              <a:t>very</a:t>
            </a:r>
            <a:r>
              <a:rPr lang="da-DK" altLang="da-DK" i="0" baseline="0" dirty="0" smtClean="0"/>
              <a:t> short, </a:t>
            </a:r>
            <a:r>
              <a:rPr lang="da-DK" altLang="da-DK" i="0" baseline="0" dirty="0" err="1" smtClean="0"/>
              <a:t>since</a:t>
            </a:r>
            <a:r>
              <a:rPr lang="da-DK" altLang="da-DK" i="0" baseline="0" dirty="0" smtClean="0"/>
              <a:t> </a:t>
            </a:r>
            <a:r>
              <a:rPr lang="da-DK" altLang="da-DK" i="0" baseline="0" dirty="0" err="1" smtClean="0"/>
              <a:t>there</a:t>
            </a:r>
            <a:r>
              <a:rPr lang="da-DK" altLang="da-DK" i="0" baseline="0" dirty="0" smtClean="0"/>
              <a:t> is not </a:t>
            </a:r>
            <a:r>
              <a:rPr lang="da-DK" altLang="da-DK" i="0" baseline="0" dirty="0" err="1" smtClean="0"/>
              <a:t>much</a:t>
            </a:r>
            <a:r>
              <a:rPr lang="da-DK" altLang="da-DK" i="0" baseline="0" dirty="0" smtClean="0"/>
              <a:t> time for the </a:t>
            </a:r>
            <a:r>
              <a:rPr lang="da-DK" altLang="da-DK" i="0" baseline="0" dirty="0" err="1" smtClean="0"/>
              <a:t>exercise</a:t>
            </a:r>
            <a:r>
              <a:rPr lang="da-DK" altLang="da-DK" i="0" baseline="0" dirty="0" smtClean="0"/>
              <a:t> (</a:t>
            </a:r>
            <a:r>
              <a:rPr lang="da-DK" altLang="da-DK" i="0" baseline="0" dirty="0" err="1" smtClean="0"/>
              <a:t>app</a:t>
            </a:r>
            <a:r>
              <a:rPr lang="da-DK" altLang="da-DK" i="0" baseline="0" dirty="0" smtClean="0"/>
              <a:t>. 5 </a:t>
            </a:r>
            <a:r>
              <a:rPr lang="da-DK" altLang="da-DK" i="0" baseline="0" dirty="0" err="1" smtClean="0"/>
              <a:t>minutes</a:t>
            </a:r>
            <a:r>
              <a:rPr lang="da-DK" altLang="da-DK" i="0" baseline="0" dirty="0" smtClean="0"/>
              <a:t> for the interviews and 10 </a:t>
            </a:r>
            <a:r>
              <a:rPr lang="da-DK" altLang="da-DK" i="0" baseline="0" dirty="0" err="1" smtClean="0"/>
              <a:t>minutes</a:t>
            </a:r>
            <a:r>
              <a:rPr lang="da-DK" altLang="da-DK" i="0" baseline="0" dirty="0" smtClean="0"/>
              <a:t> for the </a:t>
            </a:r>
            <a:r>
              <a:rPr lang="da-DK" altLang="da-DK" i="0" baseline="0" dirty="0" err="1" smtClean="0"/>
              <a:t>presentations</a:t>
            </a:r>
            <a:r>
              <a:rPr lang="da-DK" altLang="da-DK" i="0" baseline="0" dirty="0" smtClean="0"/>
              <a:t>), and it is </a:t>
            </a:r>
            <a:r>
              <a:rPr lang="da-DK" altLang="da-DK" i="0" baseline="0" dirty="0" err="1" smtClean="0"/>
              <a:t>important</a:t>
            </a:r>
            <a:r>
              <a:rPr lang="da-DK" altLang="da-DK" i="0" baseline="0" dirty="0" smtClean="0"/>
              <a:t> </a:t>
            </a:r>
            <a:r>
              <a:rPr lang="da-DK" altLang="da-DK" i="0" baseline="0" dirty="0" err="1" smtClean="0"/>
              <a:t>that</a:t>
            </a:r>
            <a:r>
              <a:rPr lang="da-DK" altLang="da-DK" i="0" baseline="0" dirty="0" smtClean="0"/>
              <a:t> </a:t>
            </a:r>
            <a:r>
              <a:rPr lang="da-DK" altLang="da-DK" i="0" baseline="0" dirty="0" err="1" smtClean="0"/>
              <a:t>everyone</a:t>
            </a:r>
            <a:r>
              <a:rPr lang="da-DK" altLang="da-DK" i="0" baseline="0" dirty="0" smtClean="0"/>
              <a:t> </a:t>
            </a:r>
            <a:r>
              <a:rPr lang="da-DK" altLang="da-DK" i="0" baseline="0" dirty="0" err="1" smtClean="0"/>
              <a:t>says</a:t>
            </a:r>
            <a:r>
              <a:rPr lang="da-DK" altLang="da-DK" i="0" baseline="0" dirty="0" smtClean="0"/>
              <a:t> </a:t>
            </a:r>
            <a:r>
              <a:rPr lang="da-DK" altLang="da-DK" i="0" baseline="0" dirty="0" err="1" smtClean="0"/>
              <a:t>something</a:t>
            </a:r>
            <a:r>
              <a:rPr lang="da-DK" altLang="da-DK" i="0" baseline="0" dirty="0" smtClean="0"/>
              <a:t>. </a:t>
            </a:r>
          </a:p>
          <a:p>
            <a:pPr eaLnBrk="1" hangingPunct="1">
              <a:spcBef>
                <a:spcPct val="0"/>
              </a:spcBef>
            </a:pPr>
            <a:endParaRPr lang="da-DK" altLang="da-DK" i="0" baseline="0" dirty="0" smtClean="0"/>
          </a:p>
          <a:p>
            <a:pPr eaLnBrk="1" hangingPunct="1">
              <a:spcBef>
                <a:spcPct val="0"/>
              </a:spcBef>
            </a:pPr>
            <a:r>
              <a:rPr lang="da-DK" altLang="da-DK" i="0" baseline="0" dirty="0" err="1" smtClean="0"/>
              <a:t>Round</a:t>
            </a:r>
            <a:r>
              <a:rPr lang="da-DK" altLang="da-DK" i="0" baseline="0" dirty="0" smtClean="0"/>
              <a:t> </a:t>
            </a:r>
            <a:r>
              <a:rPr lang="da-DK" altLang="da-DK" i="0" baseline="0" dirty="0" err="1" smtClean="0"/>
              <a:t>off</a:t>
            </a:r>
            <a:r>
              <a:rPr lang="da-DK" altLang="da-DK" i="0" baseline="0" dirty="0" smtClean="0"/>
              <a:t> by </a:t>
            </a:r>
            <a:r>
              <a:rPr lang="da-DK" altLang="da-DK" i="0" baseline="0" dirty="0" err="1" smtClean="0"/>
              <a:t>telling</a:t>
            </a:r>
            <a:r>
              <a:rPr lang="da-DK" altLang="da-DK" i="0" baseline="0" dirty="0" smtClean="0"/>
              <a:t> the students </a:t>
            </a:r>
            <a:r>
              <a:rPr lang="da-DK" altLang="da-DK" i="0" baseline="0" dirty="0" err="1" smtClean="0"/>
              <a:t>when</a:t>
            </a:r>
            <a:r>
              <a:rPr lang="da-DK" altLang="da-DK" i="0" baseline="0" dirty="0" smtClean="0"/>
              <a:t> Netwerk </a:t>
            </a:r>
            <a:r>
              <a:rPr lang="da-DK" altLang="da-DK" i="0" baseline="0" dirty="0" err="1" smtClean="0"/>
              <a:t>will</a:t>
            </a:r>
            <a:r>
              <a:rPr lang="da-DK" altLang="da-DK" i="0" baseline="0" dirty="0" smtClean="0"/>
              <a:t> </a:t>
            </a:r>
            <a:r>
              <a:rPr lang="da-DK" altLang="da-DK" i="0" baseline="0" dirty="0" err="1" smtClean="0"/>
              <a:t>be</a:t>
            </a:r>
            <a:r>
              <a:rPr lang="da-DK" altLang="da-DK" i="0" baseline="0" dirty="0" smtClean="0"/>
              <a:t> on the </a:t>
            </a:r>
            <a:r>
              <a:rPr lang="da-DK" altLang="da-DK" i="0" baseline="0" dirty="0" err="1" smtClean="0"/>
              <a:t>schedule</a:t>
            </a:r>
            <a:r>
              <a:rPr lang="da-DK" altLang="da-DK" i="0" baseline="0" dirty="0" smtClean="0"/>
              <a:t> </a:t>
            </a:r>
            <a:r>
              <a:rPr lang="da-DK" altLang="da-DK" i="0" baseline="0" dirty="0" err="1" smtClean="0"/>
              <a:t>again</a:t>
            </a:r>
            <a:r>
              <a:rPr lang="da-DK" altLang="da-DK" i="0" baseline="0" dirty="0" smtClean="0"/>
              <a:t>.</a:t>
            </a:r>
            <a:endParaRPr lang="da-DK" alt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B7650-62D2-495D-A20C-949D1150E32E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694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lide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Billede 5" descr="NETVAERK_Faellesskabernogetvigoerforfagliheden_ROED_RG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867" y="603404"/>
            <a:ext cx="3331196" cy="733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768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0AB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D7372C"/>
              </a:solidFill>
            </a:endParaRPr>
          </a:p>
        </p:txBody>
      </p:sp>
      <p:pic>
        <p:nvPicPr>
          <p:cNvPr id="13" name="Billede 5" descr="NETVAERK_Faellesskabernogetvigoerforfagliheden_HVID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855" y="6093296"/>
            <a:ext cx="2095675" cy="461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40" y="567550"/>
            <a:ext cx="8229600" cy="584737"/>
          </a:xfrm>
        </p:spPr>
        <p:txBody>
          <a:bodyPr tIns="0" rIns="0" bIns="0" anchor="t">
            <a:noAutofit/>
          </a:bodyPr>
          <a:lstStyle>
            <a:lvl1pPr algn="l">
              <a:defRPr sz="3600" b="1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70" y="1981200"/>
            <a:ext cx="7707180" cy="4112096"/>
          </a:xfrm>
        </p:spPr>
        <p:txBody>
          <a:bodyPr lIns="0" tIns="0" rIns="0" bIns="0" spcCol="540000" anchor="t">
            <a:normAutofit/>
          </a:bodyPr>
          <a:lstStyle>
            <a:lvl1pPr marL="171450" indent="-171450">
              <a:buFont typeface="Arial"/>
              <a:buChar char="•"/>
              <a:defRPr sz="1800">
                <a:solidFill>
                  <a:srgbClr val="FFFFFF"/>
                </a:solidFill>
                <a:latin typeface="Georgia"/>
                <a:cs typeface="Georgia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635000" y="6356350"/>
            <a:ext cx="21336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fld id="{EC3219E1-D77F-454F-8FC0-D5CEB36C6014}" type="datetimeFigureOut">
              <a:rPr lang="en-US"/>
              <a:pPr>
                <a:defRPr/>
              </a:pPr>
              <a:t>7/31/2020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349625" y="6356350"/>
            <a:ext cx="2895600" cy="365125"/>
          </a:xfrm>
        </p:spPr>
        <p:txBody>
          <a:bodyPr/>
          <a:lstStyle>
            <a:lvl1pPr algn="ctr"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Platshållare för text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3870" y="1124618"/>
            <a:ext cx="6787827" cy="606425"/>
          </a:xfrm>
        </p:spPr>
        <p:txBody>
          <a:bodyPr lIns="0" tIns="0" rIns="0" bIns="0" anchor="t"/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3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855" y="6093296"/>
            <a:ext cx="2095674" cy="461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40" y="567550"/>
            <a:ext cx="8229600" cy="584737"/>
          </a:xfrm>
        </p:spPr>
        <p:txBody>
          <a:bodyPr tIns="0" rIns="0" bIns="0" anchor="t">
            <a:noAutofit/>
          </a:bodyPr>
          <a:lstStyle>
            <a:lvl1pPr algn="l">
              <a:defRPr sz="3600" b="1" i="0">
                <a:solidFill>
                  <a:srgbClr val="E14E39"/>
                </a:solidFill>
                <a:latin typeface="Georgia"/>
                <a:cs typeface="Georgia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70" y="1577439"/>
            <a:ext cx="7707180" cy="4112096"/>
          </a:xfrm>
        </p:spPr>
        <p:txBody>
          <a:bodyPr lIns="0" tIns="0" rIns="0" bIns="0" spcCol="540000" anchor="t">
            <a:normAutofit/>
          </a:bodyPr>
          <a:lstStyle>
            <a:lvl1pPr marL="171450" indent="-171450">
              <a:buClr>
                <a:srgbClr val="E14E39"/>
              </a:buClr>
              <a:buFont typeface="Arial"/>
              <a:buChar char="•"/>
              <a:defRPr sz="1800">
                <a:solidFill>
                  <a:srgbClr val="727271"/>
                </a:solidFill>
                <a:latin typeface="Georgia"/>
                <a:cs typeface="Georgia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635000" y="6356350"/>
            <a:ext cx="21336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fld id="{EC3219E1-D77F-454F-8FC0-D5CEB36C6014}" type="datetimeFigureOut">
              <a:rPr lang="en-US"/>
              <a:pPr>
                <a:defRPr/>
              </a:pPr>
              <a:t>7/31/2020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349625" y="6356350"/>
            <a:ext cx="2895600" cy="365125"/>
          </a:xfrm>
        </p:spPr>
        <p:txBody>
          <a:bodyPr/>
          <a:lstStyle>
            <a:lvl1pPr algn="ctr"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83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14E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D7372C"/>
              </a:solidFill>
            </a:endParaRPr>
          </a:p>
        </p:txBody>
      </p:sp>
      <p:pic>
        <p:nvPicPr>
          <p:cNvPr id="13" name="Billede 5" descr="NETVAERK_Faellesskabernogetvigoerforfagliheden_HVID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855" y="6093296"/>
            <a:ext cx="2095675" cy="461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40" y="567550"/>
            <a:ext cx="8229600" cy="584737"/>
          </a:xfrm>
        </p:spPr>
        <p:txBody>
          <a:bodyPr tIns="0" rIns="0" bIns="0" anchor="t">
            <a:noAutofit/>
          </a:bodyPr>
          <a:lstStyle>
            <a:lvl1pPr algn="l">
              <a:defRPr sz="3600" b="1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70" y="1981200"/>
            <a:ext cx="7707180" cy="4112096"/>
          </a:xfrm>
        </p:spPr>
        <p:txBody>
          <a:bodyPr lIns="0" tIns="0" rIns="0" bIns="0" numCol="2" spcCol="540000" anchor="t">
            <a:normAutofit/>
          </a:bodyPr>
          <a:lstStyle>
            <a:lvl1pPr marL="171450" indent="-171450">
              <a:buFont typeface="Arial"/>
              <a:buChar char="•"/>
              <a:defRPr sz="1200">
                <a:solidFill>
                  <a:srgbClr val="FFFFFF"/>
                </a:solidFill>
                <a:latin typeface="Georgia"/>
                <a:cs typeface="Georgia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635000" y="6356350"/>
            <a:ext cx="21336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fld id="{EC3219E1-D77F-454F-8FC0-D5CEB36C6014}" type="datetimeFigureOut">
              <a:rPr lang="en-US"/>
              <a:pPr>
                <a:defRPr/>
              </a:pPr>
              <a:t>7/31/2020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349625" y="6356350"/>
            <a:ext cx="2895600" cy="365125"/>
          </a:xfrm>
        </p:spPr>
        <p:txBody>
          <a:bodyPr/>
          <a:lstStyle>
            <a:lvl1pPr algn="ctr"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Platshållare för text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3870" y="1124618"/>
            <a:ext cx="6787827" cy="606425"/>
          </a:xfrm>
        </p:spPr>
        <p:txBody>
          <a:bodyPr lIns="0" tIns="0" rIns="0" bIns="0" anchor="t"/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12" name="Platshållare för innehåll 11"/>
          <p:cNvSpPr>
            <a:spLocks noGrp="1"/>
          </p:cNvSpPr>
          <p:nvPr>
            <p:ph sz="quarter" idx="16"/>
          </p:nvPr>
        </p:nvSpPr>
        <p:spPr>
          <a:xfrm>
            <a:off x="4835525" y="1997362"/>
            <a:ext cx="3565525" cy="3755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4645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0AB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D7372C"/>
              </a:solidFill>
            </a:endParaRPr>
          </a:p>
        </p:txBody>
      </p:sp>
      <p:pic>
        <p:nvPicPr>
          <p:cNvPr id="13" name="Billede 5" descr="NETVAERK_Faellesskabernogetvigoerforfagliheden_HVID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855" y="6093296"/>
            <a:ext cx="2095675" cy="461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40" y="567550"/>
            <a:ext cx="8229600" cy="584737"/>
          </a:xfrm>
        </p:spPr>
        <p:txBody>
          <a:bodyPr tIns="0" rIns="0" bIns="0" anchor="t">
            <a:noAutofit/>
          </a:bodyPr>
          <a:lstStyle>
            <a:lvl1pPr algn="l">
              <a:defRPr sz="3600" b="1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70" y="1981200"/>
            <a:ext cx="7707180" cy="4112096"/>
          </a:xfrm>
        </p:spPr>
        <p:txBody>
          <a:bodyPr lIns="0" tIns="0" rIns="0" bIns="0" numCol="2" spcCol="540000" anchor="t">
            <a:normAutofit/>
          </a:bodyPr>
          <a:lstStyle>
            <a:lvl1pPr marL="171450" indent="-171450">
              <a:buFont typeface="Arial"/>
              <a:buChar char="•"/>
              <a:defRPr sz="1200">
                <a:solidFill>
                  <a:srgbClr val="FFFFFF"/>
                </a:solidFill>
                <a:latin typeface="Georgia"/>
                <a:cs typeface="Georgia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635000" y="6356350"/>
            <a:ext cx="21336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fld id="{EC3219E1-D77F-454F-8FC0-D5CEB36C6014}" type="datetimeFigureOut">
              <a:rPr lang="en-US"/>
              <a:pPr>
                <a:defRPr/>
              </a:pPr>
              <a:t>7/31/2020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349625" y="6356350"/>
            <a:ext cx="2895600" cy="365125"/>
          </a:xfrm>
        </p:spPr>
        <p:txBody>
          <a:bodyPr/>
          <a:lstStyle>
            <a:lvl1pPr algn="ctr"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Platshållare för text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3870" y="1124618"/>
            <a:ext cx="6787827" cy="606425"/>
          </a:xfrm>
        </p:spPr>
        <p:txBody>
          <a:bodyPr lIns="0" tIns="0" rIns="0" bIns="0" anchor="t"/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9" name="Platshållare för innehåll 11"/>
          <p:cNvSpPr>
            <a:spLocks noGrp="1"/>
          </p:cNvSpPr>
          <p:nvPr>
            <p:ph sz="quarter" idx="16"/>
          </p:nvPr>
        </p:nvSpPr>
        <p:spPr>
          <a:xfrm>
            <a:off x="4835525" y="1997362"/>
            <a:ext cx="3565525" cy="3755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0431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855" y="6093296"/>
            <a:ext cx="2095674" cy="461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40" y="567550"/>
            <a:ext cx="8229600" cy="584737"/>
          </a:xfrm>
        </p:spPr>
        <p:txBody>
          <a:bodyPr tIns="0" rIns="0" bIns="0" anchor="t">
            <a:noAutofit/>
          </a:bodyPr>
          <a:lstStyle>
            <a:lvl1pPr algn="l">
              <a:defRPr sz="3600" b="1" i="0">
                <a:solidFill>
                  <a:srgbClr val="E14E39"/>
                </a:solidFill>
                <a:latin typeface="Georgia"/>
                <a:cs typeface="Georgia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70" y="1533959"/>
            <a:ext cx="7707180" cy="4112096"/>
          </a:xfrm>
        </p:spPr>
        <p:txBody>
          <a:bodyPr lIns="0" tIns="0" rIns="0" bIns="0" numCol="2" spcCol="540000" anchor="t">
            <a:normAutofit/>
          </a:bodyPr>
          <a:lstStyle>
            <a:lvl1pPr marL="171450" indent="-171450">
              <a:buClr>
                <a:srgbClr val="E14E39"/>
              </a:buClr>
              <a:buFont typeface="Arial"/>
              <a:buChar char="•"/>
              <a:defRPr sz="1200">
                <a:solidFill>
                  <a:srgbClr val="727271"/>
                </a:solidFill>
                <a:latin typeface="Georgia"/>
                <a:cs typeface="Georgia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635000" y="6356350"/>
            <a:ext cx="21336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fld id="{EC3219E1-D77F-454F-8FC0-D5CEB36C6014}" type="datetimeFigureOut">
              <a:rPr lang="en-US"/>
              <a:pPr>
                <a:defRPr/>
              </a:pPr>
              <a:t>7/31/2020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349625" y="6356350"/>
            <a:ext cx="2895600" cy="365125"/>
          </a:xfrm>
        </p:spPr>
        <p:txBody>
          <a:bodyPr/>
          <a:lstStyle>
            <a:lvl1pPr algn="ctr"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tshållare för innehåll 11"/>
          <p:cNvSpPr>
            <a:spLocks noGrp="1"/>
          </p:cNvSpPr>
          <p:nvPr>
            <p:ph sz="quarter" idx="16"/>
          </p:nvPr>
        </p:nvSpPr>
        <p:spPr>
          <a:xfrm>
            <a:off x="4835525" y="1997362"/>
            <a:ext cx="3565525" cy="37555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645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Billede 5" descr="NETVAERK_Faellesskabernogetvigoerforfagliheden_ROED_RG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867" y="603404"/>
            <a:ext cx="3331196" cy="733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898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Billede 5" descr="NETVAERK_Faellesskabernogetvigoerforfagliheden_ROED_RG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867" y="603404"/>
            <a:ext cx="3331196" cy="733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849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14E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3" name="Billede 5" descr="NETVAERK_Faellesskabernogetvigoerforfagliheden_HVID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855" y="6093296"/>
            <a:ext cx="2095675" cy="461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40" y="567550"/>
            <a:ext cx="8229600" cy="584737"/>
          </a:xfrm>
        </p:spPr>
        <p:txBody>
          <a:bodyPr tIns="0" rIns="0" bIns="0" anchor="t">
            <a:noAutofit/>
          </a:bodyPr>
          <a:lstStyle>
            <a:lvl1pPr algn="l">
              <a:defRPr sz="3600" b="1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699" y="2338217"/>
            <a:ext cx="5253567" cy="2758760"/>
          </a:xfrm>
        </p:spPr>
        <p:txBody>
          <a:bodyPr lIns="0" tIns="0" rIns="0" bIns="0" anchor="t">
            <a:normAutofit/>
          </a:bodyPr>
          <a:lstStyle>
            <a:lvl1pPr marL="171450" indent="-171450">
              <a:buFont typeface="Arial"/>
              <a:buChar char="•"/>
              <a:defRPr sz="1800">
                <a:solidFill>
                  <a:srgbClr val="FFFFFF"/>
                </a:solidFill>
                <a:latin typeface="Georgia"/>
                <a:cs typeface="Georgia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635000" y="6356350"/>
            <a:ext cx="21336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fld id="{EC3219E1-D77F-454F-8FC0-D5CEB36C6014}" type="datetimeFigureOut">
              <a:rPr lang="en-US"/>
              <a:pPr>
                <a:defRPr/>
              </a:pPr>
              <a:t>7/31/2020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349625" y="6356350"/>
            <a:ext cx="2895600" cy="365125"/>
          </a:xfrm>
        </p:spPr>
        <p:txBody>
          <a:bodyPr/>
          <a:lstStyle>
            <a:lvl1pPr algn="ctr"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Kombinationstegning 25"/>
          <p:cNvSpPr/>
          <p:nvPr userDrawn="1"/>
        </p:nvSpPr>
        <p:spPr>
          <a:xfrm>
            <a:off x="613833" y="1993900"/>
            <a:ext cx="5541434" cy="254000"/>
          </a:xfrm>
          <a:custGeom>
            <a:avLst/>
            <a:gdLst>
              <a:gd name="connsiteX0" fmla="*/ 12700 w 5541434"/>
              <a:gd name="connsiteY0" fmla="*/ 4233 h 254000"/>
              <a:gd name="connsiteX1" fmla="*/ 0 w 5541434"/>
              <a:gd name="connsiteY1" fmla="*/ 249767 h 254000"/>
              <a:gd name="connsiteX2" fmla="*/ 42334 w 5541434"/>
              <a:gd name="connsiteY2" fmla="*/ 249767 h 254000"/>
              <a:gd name="connsiteX3" fmla="*/ 93134 w 5541434"/>
              <a:gd name="connsiteY3" fmla="*/ 63500 h 254000"/>
              <a:gd name="connsiteX4" fmla="*/ 5461000 w 5541434"/>
              <a:gd name="connsiteY4" fmla="*/ 67733 h 254000"/>
              <a:gd name="connsiteX5" fmla="*/ 5499100 w 5541434"/>
              <a:gd name="connsiteY5" fmla="*/ 249767 h 254000"/>
              <a:gd name="connsiteX6" fmla="*/ 5541434 w 5541434"/>
              <a:gd name="connsiteY6" fmla="*/ 254000 h 254000"/>
              <a:gd name="connsiteX7" fmla="*/ 5537200 w 5541434"/>
              <a:gd name="connsiteY7" fmla="*/ 0 h 254000"/>
              <a:gd name="connsiteX8" fmla="*/ 12700 w 5541434"/>
              <a:gd name="connsiteY8" fmla="*/ 4233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434" h="254000">
                <a:moveTo>
                  <a:pt x="12700" y="4233"/>
                </a:moveTo>
                <a:lnTo>
                  <a:pt x="0" y="249767"/>
                </a:lnTo>
                <a:lnTo>
                  <a:pt x="42334" y="249767"/>
                </a:lnTo>
                <a:lnTo>
                  <a:pt x="93134" y="63500"/>
                </a:lnTo>
                <a:lnTo>
                  <a:pt x="5461000" y="67733"/>
                </a:lnTo>
                <a:lnTo>
                  <a:pt x="5499100" y="249767"/>
                </a:lnTo>
                <a:lnTo>
                  <a:pt x="5541434" y="254000"/>
                </a:lnTo>
                <a:cubicBezTo>
                  <a:pt x="5540023" y="169333"/>
                  <a:pt x="5538611" y="84667"/>
                  <a:pt x="5537200" y="0"/>
                </a:cubicBezTo>
                <a:lnTo>
                  <a:pt x="12700" y="42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Kombinationstegning 27"/>
          <p:cNvSpPr/>
          <p:nvPr userDrawn="1"/>
        </p:nvSpPr>
        <p:spPr>
          <a:xfrm rot="10800000">
            <a:off x="613833" y="5032873"/>
            <a:ext cx="5541434" cy="254000"/>
          </a:xfrm>
          <a:custGeom>
            <a:avLst/>
            <a:gdLst>
              <a:gd name="connsiteX0" fmla="*/ 12700 w 5541434"/>
              <a:gd name="connsiteY0" fmla="*/ 4233 h 254000"/>
              <a:gd name="connsiteX1" fmla="*/ 0 w 5541434"/>
              <a:gd name="connsiteY1" fmla="*/ 249767 h 254000"/>
              <a:gd name="connsiteX2" fmla="*/ 42334 w 5541434"/>
              <a:gd name="connsiteY2" fmla="*/ 249767 h 254000"/>
              <a:gd name="connsiteX3" fmla="*/ 93134 w 5541434"/>
              <a:gd name="connsiteY3" fmla="*/ 63500 h 254000"/>
              <a:gd name="connsiteX4" fmla="*/ 5461000 w 5541434"/>
              <a:gd name="connsiteY4" fmla="*/ 67733 h 254000"/>
              <a:gd name="connsiteX5" fmla="*/ 5499100 w 5541434"/>
              <a:gd name="connsiteY5" fmla="*/ 249767 h 254000"/>
              <a:gd name="connsiteX6" fmla="*/ 5541434 w 5541434"/>
              <a:gd name="connsiteY6" fmla="*/ 254000 h 254000"/>
              <a:gd name="connsiteX7" fmla="*/ 5537200 w 5541434"/>
              <a:gd name="connsiteY7" fmla="*/ 0 h 254000"/>
              <a:gd name="connsiteX8" fmla="*/ 12700 w 5541434"/>
              <a:gd name="connsiteY8" fmla="*/ 4233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434" h="254000">
                <a:moveTo>
                  <a:pt x="12700" y="4233"/>
                </a:moveTo>
                <a:lnTo>
                  <a:pt x="0" y="249767"/>
                </a:lnTo>
                <a:lnTo>
                  <a:pt x="42334" y="249767"/>
                </a:lnTo>
                <a:lnTo>
                  <a:pt x="93134" y="63500"/>
                </a:lnTo>
                <a:lnTo>
                  <a:pt x="5461000" y="67733"/>
                </a:lnTo>
                <a:lnTo>
                  <a:pt x="5499100" y="249767"/>
                </a:lnTo>
                <a:lnTo>
                  <a:pt x="5541434" y="254000"/>
                </a:lnTo>
                <a:cubicBezTo>
                  <a:pt x="5540023" y="169333"/>
                  <a:pt x="5538611" y="84667"/>
                  <a:pt x="5537200" y="0"/>
                </a:cubicBezTo>
                <a:lnTo>
                  <a:pt x="12700" y="42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Platshållare för text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3870" y="1124618"/>
            <a:ext cx="6787827" cy="606425"/>
          </a:xfrm>
        </p:spPr>
        <p:txBody>
          <a:bodyPr lIns="0" tIns="0" rIns="0" bIns="0" anchor="t"/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45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0AB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3" name="Billede 5" descr="NETVAERK_Faellesskabernogetvigoerforfagliheden_HVID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855" y="6093296"/>
            <a:ext cx="2095675" cy="461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40" y="567550"/>
            <a:ext cx="8229600" cy="584737"/>
          </a:xfrm>
        </p:spPr>
        <p:txBody>
          <a:bodyPr tIns="0" rIns="0" bIns="0" anchor="t">
            <a:noAutofit/>
          </a:bodyPr>
          <a:lstStyle>
            <a:lvl1pPr algn="l">
              <a:defRPr sz="3600" b="1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699" y="2338217"/>
            <a:ext cx="5253567" cy="2758760"/>
          </a:xfrm>
        </p:spPr>
        <p:txBody>
          <a:bodyPr lIns="0" tIns="0" rIns="0" bIns="0" anchor="t">
            <a:normAutofit/>
          </a:bodyPr>
          <a:lstStyle>
            <a:lvl1pPr marL="171450" indent="-171450">
              <a:buFont typeface="Arial"/>
              <a:buChar char="•"/>
              <a:defRPr sz="1800">
                <a:solidFill>
                  <a:srgbClr val="FFFFFF"/>
                </a:solidFill>
                <a:latin typeface="Georgia"/>
                <a:cs typeface="Georgia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635000" y="6356350"/>
            <a:ext cx="21336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fld id="{EC3219E1-D77F-454F-8FC0-D5CEB36C6014}" type="datetimeFigureOut">
              <a:rPr lang="en-US"/>
              <a:pPr>
                <a:defRPr/>
              </a:pPr>
              <a:t>7/31/2020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349625" y="6356350"/>
            <a:ext cx="2895600" cy="365125"/>
          </a:xfrm>
        </p:spPr>
        <p:txBody>
          <a:bodyPr/>
          <a:lstStyle>
            <a:lvl1pPr algn="ctr"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Kombinationstegning 25"/>
          <p:cNvSpPr/>
          <p:nvPr userDrawn="1"/>
        </p:nvSpPr>
        <p:spPr>
          <a:xfrm>
            <a:off x="613833" y="1993900"/>
            <a:ext cx="5541434" cy="254000"/>
          </a:xfrm>
          <a:custGeom>
            <a:avLst/>
            <a:gdLst>
              <a:gd name="connsiteX0" fmla="*/ 12700 w 5541434"/>
              <a:gd name="connsiteY0" fmla="*/ 4233 h 254000"/>
              <a:gd name="connsiteX1" fmla="*/ 0 w 5541434"/>
              <a:gd name="connsiteY1" fmla="*/ 249767 h 254000"/>
              <a:gd name="connsiteX2" fmla="*/ 42334 w 5541434"/>
              <a:gd name="connsiteY2" fmla="*/ 249767 h 254000"/>
              <a:gd name="connsiteX3" fmla="*/ 93134 w 5541434"/>
              <a:gd name="connsiteY3" fmla="*/ 63500 h 254000"/>
              <a:gd name="connsiteX4" fmla="*/ 5461000 w 5541434"/>
              <a:gd name="connsiteY4" fmla="*/ 67733 h 254000"/>
              <a:gd name="connsiteX5" fmla="*/ 5499100 w 5541434"/>
              <a:gd name="connsiteY5" fmla="*/ 249767 h 254000"/>
              <a:gd name="connsiteX6" fmla="*/ 5541434 w 5541434"/>
              <a:gd name="connsiteY6" fmla="*/ 254000 h 254000"/>
              <a:gd name="connsiteX7" fmla="*/ 5537200 w 5541434"/>
              <a:gd name="connsiteY7" fmla="*/ 0 h 254000"/>
              <a:gd name="connsiteX8" fmla="*/ 12700 w 5541434"/>
              <a:gd name="connsiteY8" fmla="*/ 4233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434" h="254000">
                <a:moveTo>
                  <a:pt x="12700" y="4233"/>
                </a:moveTo>
                <a:lnTo>
                  <a:pt x="0" y="249767"/>
                </a:lnTo>
                <a:lnTo>
                  <a:pt x="42334" y="249767"/>
                </a:lnTo>
                <a:lnTo>
                  <a:pt x="93134" y="63500"/>
                </a:lnTo>
                <a:lnTo>
                  <a:pt x="5461000" y="67733"/>
                </a:lnTo>
                <a:lnTo>
                  <a:pt x="5499100" y="249767"/>
                </a:lnTo>
                <a:lnTo>
                  <a:pt x="5541434" y="254000"/>
                </a:lnTo>
                <a:cubicBezTo>
                  <a:pt x="5540023" y="169333"/>
                  <a:pt x="5538611" y="84667"/>
                  <a:pt x="5537200" y="0"/>
                </a:cubicBezTo>
                <a:lnTo>
                  <a:pt x="12700" y="42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Kombinationstegning 27"/>
          <p:cNvSpPr/>
          <p:nvPr userDrawn="1"/>
        </p:nvSpPr>
        <p:spPr>
          <a:xfrm rot="10800000">
            <a:off x="613833" y="5032873"/>
            <a:ext cx="5541434" cy="254000"/>
          </a:xfrm>
          <a:custGeom>
            <a:avLst/>
            <a:gdLst>
              <a:gd name="connsiteX0" fmla="*/ 12700 w 5541434"/>
              <a:gd name="connsiteY0" fmla="*/ 4233 h 254000"/>
              <a:gd name="connsiteX1" fmla="*/ 0 w 5541434"/>
              <a:gd name="connsiteY1" fmla="*/ 249767 h 254000"/>
              <a:gd name="connsiteX2" fmla="*/ 42334 w 5541434"/>
              <a:gd name="connsiteY2" fmla="*/ 249767 h 254000"/>
              <a:gd name="connsiteX3" fmla="*/ 93134 w 5541434"/>
              <a:gd name="connsiteY3" fmla="*/ 63500 h 254000"/>
              <a:gd name="connsiteX4" fmla="*/ 5461000 w 5541434"/>
              <a:gd name="connsiteY4" fmla="*/ 67733 h 254000"/>
              <a:gd name="connsiteX5" fmla="*/ 5499100 w 5541434"/>
              <a:gd name="connsiteY5" fmla="*/ 249767 h 254000"/>
              <a:gd name="connsiteX6" fmla="*/ 5541434 w 5541434"/>
              <a:gd name="connsiteY6" fmla="*/ 254000 h 254000"/>
              <a:gd name="connsiteX7" fmla="*/ 5537200 w 5541434"/>
              <a:gd name="connsiteY7" fmla="*/ 0 h 254000"/>
              <a:gd name="connsiteX8" fmla="*/ 12700 w 5541434"/>
              <a:gd name="connsiteY8" fmla="*/ 4233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434" h="254000">
                <a:moveTo>
                  <a:pt x="12700" y="4233"/>
                </a:moveTo>
                <a:lnTo>
                  <a:pt x="0" y="249767"/>
                </a:lnTo>
                <a:lnTo>
                  <a:pt x="42334" y="249767"/>
                </a:lnTo>
                <a:lnTo>
                  <a:pt x="93134" y="63500"/>
                </a:lnTo>
                <a:lnTo>
                  <a:pt x="5461000" y="67733"/>
                </a:lnTo>
                <a:lnTo>
                  <a:pt x="5499100" y="249767"/>
                </a:lnTo>
                <a:lnTo>
                  <a:pt x="5541434" y="254000"/>
                </a:lnTo>
                <a:cubicBezTo>
                  <a:pt x="5540023" y="169333"/>
                  <a:pt x="5538611" y="84667"/>
                  <a:pt x="5537200" y="0"/>
                </a:cubicBezTo>
                <a:lnTo>
                  <a:pt x="12700" y="42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Platshållare för text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3870" y="1124618"/>
            <a:ext cx="6787827" cy="606425"/>
          </a:xfrm>
        </p:spPr>
        <p:txBody>
          <a:bodyPr lIns="0" tIns="0" rIns="0" bIns="0" anchor="t"/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749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slide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Bille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855" y="6093296"/>
            <a:ext cx="2095674" cy="461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40" y="567550"/>
            <a:ext cx="8229600" cy="584737"/>
          </a:xfrm>
        </p:spPr>
        <p:txBody>
          <a:bodyPr tIns="0" rIns="0" bIns="0" anchor="t">
            <a:noAutofit/>
          </a:bodyPr>
          <a:lstStyle>
            <a:lvl1pPr algn="l">
              <a:defRPr sz="3600" b="1" i="0">
                <a:solidFill>
                  <a:srgbClr val="727271"/>
                </a:solidFill>
                <a:latin typeface="Georgia"/>
                <a:cs typeface="Georgia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699" y="2338217"/>
            <a:ext cx="5253567" cy="2758760"/>
          </a:xfrm>
        </p:spPr>
        <p:txBody>
          <a:bodyPr lIns="0" tIns="0" rIns="0" bIns="0" anchor="t">
            <a:normAutofit/>
          </a:bodyPr>
          <a:lstStyle>
            <a:lvl1pPr marL="171450" indent="-171450">
              <a:buClr>
                <a:srgbClr val="E14E39"/>
              </a:buClr>
              <a:buFont typeface="Arial"/>
              <a:buChar char="•"/>
              <a:defRPr sz="1800">
                <a:solidFill>
                  <a:srgbClr val="727271"/>
                </a:solidFill>
                <a:latin typeface="Georgia"/>
                <a:cs typeface="Georgia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635000" y="6356350"/>
            <a:ext cx="21336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fld id="{EC3219E1-D77F-454F-8FC0-D5CEB36C6014}" type="datetimeFigureOut">
              <a:rPr lang="en-US"/>
              <a:pPr>
                <a:defRPr/>
              </a:pPr>
              <a:t>7/31/2020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349625" y="6356350"/>
            <a:ext cx="2895600" cy="365125"/>
          </a:xfrm>
        </p:spPr>
        <p:txBody>
          <a:bodyPr/>
          <a:lstStyle>
            <a:lvl1pPr algn="ctr"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Kombinationstegning 25"/>
          <p:cNvSpPr/>
          <p:nvPr userDrawn="1"/>
        </p:nvSpPr>
        <p:spPr>
          <a:xfrm>
            <a:off x="613833" y="1993900"/>
            <a:ext cx="5541434" cy="254000"/>
          </a:xfrm>
          <a:custGeom>
            <a:avLst/>
            <a:gdLst>
              <a:gd name="connsiteX0" fmla="*/ 12700 w 5541434"/>
              <a:gd name="connsiteY0" fmla="*/ 4233 h 254000"/>
              <a:gd name="connsiteX1" fmla="*/ 0 w 5541434"/>
              <a:gd name="connsiteY1" fmla="*/ 249767 h 254000"/>
              <a:gd name="connsiteX2" fmla="*/ 42334 w 5541434"/>
              <a:gd name="connsiteY2" fmla="*/ 249767 h 254000"/>
              <a:gd name="connsiteX3" fmla="*/ 93134 w 5541434"/>
              <a:gd name="connsiteY3" fmla="*/ 63500 h 254000"/>
              <a:gd name="connsiteX4" fmla="*/ 5461000 w 5541434"/>
              <a:gd name="connsiteY4" fmla="*/ 67733 h 254000"/>
              <a:gd name="connsiteX5" fmla="*/ 5499100 w 5541434"/>
              <a:gd name="connsiteY5" fmla="*/ 249767 h 254000"/>
              <a:gd name="connsiteX6" fmla="*/ 5541434 w 5541434"/>
              <a:gd name="connsiteY6" fmla="*/ 254000 h 254000"/>
              <a:gd name="connsiteX7" fmla="*/ 5537200 w 5541434"/>
              <a:gd name="connsiteY7" fmla="*/ 0 h 254000"/>
              <a:gd name="connsiteX8" fmla="*/ 12700 w 5541434"/>
              <a:gd name="connsiteY8" fmla="*/ 4233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434" h="254000">
                <a:moveTo>
                  <a:pt x="12700" y="4233"/>
                </a:moveTo>
                <a:lnTo>
                  <a:pt x="0" y="249767"/>
                </a:lnTo>
                <a:lnTo>
                  <a:pt x="42334" y="249767"/>
                </a:lnTo>
                <a:lnTo>
                  <a:pt x="93134" y="63500"/>
                </a:lnTo>
                <a:lnTo>
                  <a:pt x="5461000" y="67733"/>
                </a:lnTo>
                <a:lnTo>
                  <a:pt x="5499100" y="249767"/>
                </a:lnTo>
                <a:lnTo>
                  <a:pt x="5541434" y="254000"/>
                </a:lnTo>
                <a:cubicBezTo>
                  <a:pt x="5540023" y="169333"/>
                  <a:pt x="5538611" y="84667"/>
                  <a:pt x="5537200" y="0"/>
                </a:cubicBezTo>
                <a:lnTo>
                  <a:pt x="12700" y="4233"/>
                </a:lnTo>
                <a:close/>
              </a:path>
            </a:pathLst>
          </a:custGeom>
          <a:solidFill>
            <a:srgbClr val="E14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Kombinationstegning 27"/>
          <p:cNvSpPr/>
          <p:nvPr userDrawn="1"/>
        </p:nvSpPr>
        <p:spPr>
          <a:xfrm rot="10800000">
            <a:off x="613833" y="5032873"/>
            <a:ext cx="5541434" cy="254000"/>
          </a:xfrm>
          <a:custGeom>
            <a:avLst/>
            <a:gdLst>
              <a:gd name="connsiteX0" fmla="*/ 12700 w 5541434"/>
              <a:gd name="connsiteY0" fmla="*/ 4233 h 254000"/>
              <a:gd name="connsiteX1" fmla="*/ 0 w 5541434"/>
              <a:gd name="connsiteY1" fmla="*/ 249767 h 254000"/>
              <a:gd name="connsiteX2" fmla="*/ 42334 w 5541434"/>
              <a:gd name="connsiteY2" fmla="*/ 249767 h 254000"/>
              <a:gd name="connsiteX3" fmla="*/ 93134 w 5541434"/>
              <a:gd name="connsiteY3" fmla="*/ 63500 h 254000"/>
              <a:gd name="connsiteX4" fmla="*/ 5461000 w 5541434"/>
              <a:gd name="connsiteY4" fmla="*/ 67733 h 254000"/>
              <a:gd name="connsiteX5" fmla="*/ 5499100 w 5541434"/>
              <a:gd name="connsiteY5" fmla="*/ 249767 h 254000"/>
              <a:gd name="connsiteX6" fmla="*/ 5541434 w 5541434"/>
              <a:gd name="connsiteY6" fmla="*/ 254000 h 254000"/>
              <a:gd name="connsiteX7" fmla="*/ 5537200 w 5541434"/>
              <a:gd name="connsiteY7" fmla="*/ 0 h 254000"/>
              <a:gd name="connsiteX8" fmla="*/ 12700 w 5541434"/>
              <a:gd name="connsiteY8" fmla="*/ 4233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434" h="254000">
                <a:moveTo>
                  <a:pt x="12700" y="4233"/>
                </a:moveTo>
                <a:lnTo>
                  <a:pt x="0" y="249767"/>
                </a:lnTo>
                <a:lnTo>
                  <a:pt x="42334" y="249767"/>
                </a:lnTo>
                <a:lnTo>
                  <a:pt x="93134" y="63500"/>
                </a:lnTo>
                <a:lnTo>
                  <a:pt x="5461000" y="67733"/>
                </a:lnTo>
                <a:lnTo>
                  <a:pt x="5499100" y="249767"/>
                </a:lnTo>
                <a:lnTo>
                  <a:pt x="5541434" y="254000"/>
                </a:lnTo>
                <a:cubicBezTo>
                  <a:pt x="5540023" y="169333"/>
                  <a:pt x="5538611" y="84667"/>
                  <a:pt x="5537200" y="0"/>
                </a:cubicBezTo>
                <a:lnTo>
                  <a:pt x="12700" y="4233"/>
                </a:lnTo>
                <a:close/>
              </a:path>
            </a:pathLst>
          </a:custGeom>
          <a:solidFill>
            <a:srgbClr val="E14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Platshållare för text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3870" y="1124618"/>
            <a:ext cx="6787827" cy="606425"/>
          </a:xfrm>
        </p:spPr>
        <p:txBody>
          <a:bodyPr lIns="0" tIns="0" rIns="0" bIns="0" anchor="t"/>
          <a:lstStyle>
            <a:lvl1pPr marL="0" indent="0">
              <a:buNone/>
              <a:defRPr sz="3000" b="1">
                <a:solidFill>
                  <a:srgbClr val="72727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460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Bille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855" y="6093296"/>
            <a:ext cx="2095674" cy="461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40" y="567550"/>
            <a:ext cx="8229600" cy="584737"/>
          </a:xfrm>
        </p:spPr>
        <p:txBody>
          <a:bodyPr tIns="0" rIns="0" bIns="0" anchor="t">
            <a:noAutofit/>
          </a:bodyPr>
          <a:lstStyle>
            <a:lvl1pPr algn="l">
              <a:defRPr sz="3600" b="1" i="0">
                <a:solidFill>
                  <a:srgbClr val="727271"/>
                </a:solidFill>
                <a:latin typeface="Georgia"/>
                <a:cs typeface="Georgia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699" y="2338217"/>
            <a:ext cx="5253567" cy="2758760"/>
          </a:xfrm>
        </p:spPr>
        <p:txBody>
          <a:bodyPr lIns="0" tIns="0" rIns="0" bIns="0" anchor="t">
            <a:normAutofit/>
          </a:bodyPr>
          <a:lstStyle>
            <a:lvl1pPr marL="171450" indent="-171450">
              <a:buClr>
                <a:srgbClr val="E14E39"/>
              </a:buClr>
              <a:buFont typeface="Arial"/>
              <a:buChar char="•"/>
              <a:defRPr sz="1800">
                <a:solidFill>
                  <a:srgbClr val="727271"/>
                </a:solidFill>
                <a:latin typeface="Georgia"/>
                <a:cs typeface="Georgia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635000" y="6356350"/>
            <a:ext cx="21336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fld id="{EC3219E1-D77F-454F-8FC0-D5CEB36C6014}" type="datetimeFigureOut">
              <a:rPr lang="en-US"/>
              <a:pPr>
                <a:defRPr/>
              </a:pPr>
              <a:t>7/31/2020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349625" y="6356350"/>
            <a:ext cx="2895600" cy="365125"/>
          </a:xfrm>
        </p:spPr>
        <p:txBody>
          <a:bodyPr/>
          <a:lstStyle>
            <a:lvl1pPr algn="ctr"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Kombinationstegning 25"/>
          <p:cNvSpPr/>
          <p:nvPr userDrawn="1"/>
        </p:nvSpPr>
        <p:spPr>
          <a:xfrm>
            <a:off x="613833" y="1993900"/>
            <a:ext cx="5541434" cy="254000"/>
          </a:xfrm>
          <a:custGeom>
            <a:avLst/>
            <a:gdLst>
              <a:gd name="connsiteX0" fmla="*/ 12700 w 5541434"/>
              <a:gd name="connsiteY0" fmla="*/ 4233 h 254000"/>
              <a:gd name="connsiteX1" fmla="*/ 0 w 5541434"/>
              <a:gd name="connsiteY1" fmla="*/ 249767 h 254000"/>
              <a:gd name="connsiteX2" fmla="*/ 42334 w 5541434"/>
              <a:gd name="connsiteY2" fmla="*/ 249767 h 254000"/>
              <a:gd name="connsiteX3" fmla="*/ 93134 w 5541434"/>
              <a:gd name="connsiteY3" fmla="*/ 63500 h 254000"/>
              <a:gd name="connsiteX4" fmla="*/ 5461000 w 5541434"/>
              <a:gd name="connsiteY4" fmla="*/ 67733 h 254000"/>
              <a:gd name="connsiteX5" fmla="*/ 5499100 w 5541434"/>
              <a:gd name="connsiteY5" fmla="*/ 249767 h 254000"/>
              <a:gd name="connsiteX6" fmla="*/ 5541434 w 5541434"/>
              <a:gd name="connsiteY6" fmla="*/ 254000 h 254000"/>
              <a:gd name="connsiteX7" fmla="*/ 5537200 w 5541434"/>
              <a:gd name="connsiteY7" fmla="*/ 0 h 254000"/>
              <a:gd name="connsiteX8" fmla="*/ 12700 w 5541434"/>
              <a:gd name="connsiteY8" fmla="*/ 4233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434" h="254000">
                <a:moveTo>
                  <a:pt x="12700" y="4233"/>
                </a:moveTo>
                <a:lnTo>
                  <a:pt x="0" y="249767"/>
                </a:lnTo>
                <a:lnTo>
                  <a:pt x="42334" y="249767"/>
                </a:lnTo>
                <a:lnTo>
                  <a:pt x="93134" y="63500"/>
                </a:lnTo>
                <a:lnTo>
                  <a:pt x="5461000" y="67733"/>
                </a:lnTo>
                <a:lnTo>
                  <a:pt x="5499100" y="249767"/>
                </a:lnTo>
                <a:lnTo>
                  <a:pt x="5541434" y="254000"/>
                </a:lnTo>
                <a:cubicBezTo>
                  <a:pt x="5540023" y="169333"/>
                  <a:pt x="5538611" y="84667"/>
                  <a:pt x="5537200" y="0"/>
                </a:cubicBezTo>
                <a:lnTo>
                  <a:pt x="12700" y="4233"/>
                </a:lnTo>
                <a:close/>
              </a:path>
            </a:pathLst>
          </a:custGeom>
          <a:solidFill>
            <a:srgbClr val="E14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Kombinationstegning 27"/>
          <p:cNvSpPr/>
          <p:nvPr userDrawn="1"/>
        </p:nvSpPr>
        <p:spPr>
          <a:xfrm rot="10800000">
            <a:off x="613833" y="5032873"/>
            <a:ext cx="5541434" cy="254000"/>
          </a:xfrm>
          <a:custGeom>
            <a:avLst/>
            <a:gdLst>
              <a:gd name="connsiteX0" fmla="*/ 12700 w 5541434"/>
              <a:gd name="connsiteY0" fmla="*/ 4233 h 254000"/>
              <a:gd name="connsiteX1" fmla="*/ 0 w 5541434"/>
              <a:gd name="connsiteY1" fmla="*/ 249767 h 254000"/>
              <a:gd name="connsiteX2" fmla="*/ 42334 w 5541434"/>
              <a:gd name="connsiteY2" fmla="*/ 249767 h 254000"/>
              <a:gd name="connsiteX3" fmla="*/ 93134 w 5541434"/>
              <a:gd name="connsiteY3" fmla="*/ 63500 h 254000"/>
              <a:gd name="connsiteX4" fmla="*/ 5461000 w 5541434"/>
              <a:gd name="connsiteY4" fmla="*/ 67733 h 254000"/>
              <a:gd name="connsiteX5" fmla="*/ 5499100 w 5541434"/>
              <a:gd name="connsiteY5" fmla="*/ 249767 h 254000"/>
              <a:gd name="connsiteX6" fmla="*/ 5541434 w 5541434"/>
              <a:gd name="connsiteY6" fmla="*/ 254000 h 254000"/>
              <a:gd name="connsiteX7" fmla="*/ 5537200 w 5541434"/>
              <a:gd name="connsiteY7" fmla="*/ 0 h 254000"/>
              <a:gd name="connsiteX8" fmla="*/ 12700 w 5541434"/>
              <a:gd name="connsiteY8" fmla="*/ 4233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434" h="254000">
                <a:moveTo>
                  <a:pt x="12700" y="4233"/>
                </a:moveTo>
                <a:lnTo>
                  <a:pt x="0" y="249767"/>
                </a:lnTo>
                <a:lnTo>
                  <a:pt x="42334" y="249767"/>
                </a:lnTo>
                <a:lnTo>
                  <a:pt x="93134" y="63500"/>
                </a:lnTo>
                <a:lnTo>
                  <a:pt x="5461000" y="67733"/>
                </a:lnTo>
                <a:lnTo>
                  <a:pt x="5499100" y="249767"/>
                </a:lnTo>
                <a:lnTo>
                  <a:pt x="5541434" y="254000"/>
                </a:lnTo>
                <a:cubicBezTo>
                  <a:pt x="5540023" y="169333"/>
                  <a:pt x="5538611" y="84667"/>
                  <a:pt x="5537200" y="0"/>
                </a:cubicBezTo>
                <a:lnTo>
                  <a:pt x="12700" y="4233"/>
                </a:lnTo>
                <a:close/>
              </a:path>
            </a:pathLst>
          </a:custGeom>
          <a:solidFill>
            <a:srgbClr val="E14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Platshållare för text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3870" y="1124618"/>
            <a:ext cx="6787827" cy="606425"/>
          </a:xfrm>
        </p:spPr>
        <p:txBody>
          <a:bodyPr lIns="0" tIns="0" rIns="0" bIns="0" anchor="t"/>
          <a:lstStyle>
            <a:lvl1pPr marL="0" indent="0">
              <a:buNone/>
              <a:defRPr sz="3000" b="1">
                <a:solidFill>
                  <a:srgbClr val="72727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682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Bille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855" y="6093296"/>
            <a:ext cx="2095674" cy="461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40" y="567550"/>
            <a:ext cx="8229600" cy="584737"/>
          </a:xfrm>
        </p:spPr>
        <p:txBody>
          <a:bodyPr tIns="0" rIns="0" bIns="0" anchor="t">
            <a:noAutofit/>
          </a:bodyPr>
          <a:lstStyle>
            <a:lvl1pPr algn="l">
              <a:defRPr sz="3600" b="1" i="0">
                <a:solidFill>
                  <a:srgbClr val="727271"/>
                </a:solidFill>
                <a:latin typeface="Georgia"/>
                <a:cs typeface="Georgia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699" y="2338217"/>
            <a:ext cx="5253567" cy="2758760"/>
          </a:xfrm>
        </p:spPr>
        <p:txBody>
          <a:bodyPr lIns="0" tIns="0" rIns="0" bIns="0" anchor="t">
            <a:normAutofit/>
          </a:bodyPr>
          <a:lstStyle>
            <a:lvl1pPr marL="171450" indent="-171450">
              <a:buClr>
                <a:srgbClr val="E14E39"/>
              </a:buClr>
              <a:buFont typeface="Arial"/>
              <a:buChar char="•"/>
              <a:defRPr sz="1800">
                <a:solidFill>
                  <a:srgbClr val="727271"/>
                </a:solidFill>
                <a:latin typeface="Georgia"/>
                <a:cs typeface="Georgia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635000" y="6356350"/>
            <a:ext cx="21336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fld id="{EC3219E1-D77F-454F-8FC0-D5CEB36C6014}" type="datetimeFigureOut">
              <a:rPr lang="en-US"/>
              <a:pPr>
                <a:defRPr/>
              </a:pPr>
              <a:t>7/31/2020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349625" y="6356350"/>
            <a:ext cx="2895600" cy="365125"/>
          </a:xfrm>
        </p:spPr>
        <p:txBody>
          <a:bodyPr/>
          <a:lstStyle>
            <a:lvl1pPr algn="ctr"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Kombinationstegning 25"/>
          <p:cNvSpPr/>
          <p:nvPr userDrawn="1"/>
        </p:nvSpPr>
        <p:spPr>
          <a:xfrm>
            <a:off x="613833" y="1993900"/>
            <a:ext cx="5541434" cy="254000"/>
          </a:xfrm>
          <a:custGeom>
            <a:avLst/>
            <a:gdLst>
              <a:gd name="connsiteX0" fmla="*/ 12700 w 5541434"/>
              <a:gd name="connsiteY0" fmla="*/ 4233 h 254000"/>
              <a:gd name="connsiteX1" fmla="*/ 0 w 5541434"/>
              <a:gd name="connsiteY1" fmla="*/ 249767 h 254000"/>
              <a:gd name="connsiteX2" fmla="*/ 42334 w 5541434"/>
              <a:gd name="connsiteY2" fmla="*/ 249767 h 254000"/>
              <a:gd name="connsiteX3" fmla="*/ 93134 w 5541434"/>
              <a:gd name="connsiteY3" fmla="*/ 63500 h 254000"/>
              <a:gd name="connsiteX4" fmla="*/ 5461000 w 5541434"/>
              <a:gd name="connsiteY4" fmla="*/ 67733 h 254000"/>
              <a:gd name="connsiteX5" fmla="*/ 5499100 w 5541434"/>
              <a:gd name="connsiteY5" fmla="*/ 249767 h 254000"/>
              <a:gd name="connsiteX6" fmla="*/ 5541434 w 5541434"/>
              <a:gd name="connsiteY6" fmla="*/ 254000 h 254000"/>
              <a:gd name="connsiteX7" fmla="*/ 5537200 w 5541434"/>
              <a:gd name="connsiteY7" fmla="*/ 0 h 254000"/>
              <a:gd name="connsiteX8" fmla="*/ 12700 w 5541434"/>
              <a:gd name="connsiteY8" fmla="*/ 4233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434" h="254000">
                <a:moveTo>
                  <a:pt x="12700" y="4233"/>
                </a:moveTo>
                <a:lnTo>
                  <a:pt x="0" y="249767"/>
                </a:lnTo>
                <a:lnTo>
                  <a:pt x="42334" y="249767"/>
                </a:lnTo>
                <a:lnTo>
                  <a:pt x="93134" y="63500"/>
                </a:lnTo>
                <a:lnTo>
                  <a:pt x="5461000" y="67733"/>
                </a:lnTo>
                <a:lnTo>
                  <a:pt x="5499100" y="249767"/>
                </a:lnTo>
                <a:lnTo>
                  <a:pt x="5541434" y="254000"/>
                </a:lnTo>
                <a:cubicBezTo>
                  <a:pt x="5540023" y="169333"/>
                  <a:pt x="5538611" y="84667"/>
                  <a:pt x="5537200" y="0"/>
                </a:cubicBezTo>
                <a:lnTo>
                  <a:pt x="12700" y="4233"/>
                </a:lnTo>
                <a:close/>
              </a:path>
            </a:pathLst>
          </a:custGeom>
          <a:solidFill>
            <a:srgbClr val="E14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Kombinationstegning 27"/>
          <p:cNvSpPr/>
          <p:nvPr userDrawn="1"/>
        </p:nvSpPr>
        <p:spPr>
          <a:xfrm rot="10800000">
            <a:off x="613833" y="5032873"/>
            <a:ext cx="5541434" cy="254000"/>
          </a:xfrm>
          <a:custGeom>
            <a:avLst/>
            <a:gdLst>
              <a:gd name="connsiteX0" fmla="*/ 12700 w 5541434"/>
              <a:gd name="connsiteY0" fmla="*/ 4233 h 254000"/>
              <a:gd name="connsiteX1" fmla="*/ 0 w 5541434"/>
              <a:gd name="connsiteY1" fmla="*/ 249767 h 254000"/>
              <a:gd name="connsiteX2" fmla="*/ 42334 w 5541434"/>
              <a:gd name="connsiteY2" fmla="*/ 249767 h 254000"/>
              <a:gd name="connsiteX3" fmla="*/ 93134 w 5541434"/>
              <a:gd name="connsiteY3" fmla="*/ 63500 h 254000"/>
              <a:gd name="connsiteX4" fmla="*/ 5461000 w 5541434"/>
              <a:gd name="connsiteY4" fmla="*/ 67733 h 254000"/>
              <a:gd name="connsiteX5" fmla="*/ 5499100 w 5541434"/>
              <a:gd name="connsiteY5" fmla="*/ 249767 h 254000"/>
              <a:gd name="connsiteX6" fmla="*/ 5541434 w 5541434"/>
              <a:gd name="connsiteY6" fmla="*/ 254000 h 254000"/>
              <a:gd name="connsiteX7" fmla="*/ 5537200 w 5541434"/>
              <a:gd name="connsiteY7" fmla="*/ 0 h 254000"/>
              <a:gd name="connsiteX8" fmla="*/ 12700 w 5541434"/>
              <a:gd name="connsiteY8" fmla="*/ 4233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41434" h="254000">
                <a:moveTo>
                  <a:pt x="12700" y="4233"/>
                </a:moveTo>
                <a:lnTo>
                  <a:pt x="0" y="249767"/>
                </a:lnTo>
                <a:lnTo>
                  <a:pt x="42334" y="249767"/>
                </a:lnTo>
                <a:lnTo>
                  <a:pt x="93134" y="63500"/>
                </a:lnTo>
                <a:lnTo>
                  <a:pt x="5461000" y="67733"/>
                </a:lnTo>
                <a:lnTo>
                  <a:pt x="5499100" y="249767"/>
                </a:lnTo>
                <a:lnTo>
                  <a:pt x="5541434" y="254000"/>
                </a:lnTo>
                <a:cubicBezTo>
                  <a:pt x="5540023" y="169333"/>
                  <a:pt x="5538611" y="84667"/>
                  <a:pt x="5537200" y="0"/>
                </a:cubicBezTo>
                <a:lnTo>
                  <a:pt x="12700" y="4233"/>
                </a:lnTo>
                <a:close/>
              </a:path>
            </a:pathLst>
          </a:custGeom>
          <a:solidFill>
            <a:srgbClr val="E14E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Platshållare för text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3870" y="1124618"/>
            <a:ext cx="6787827" cy="606425"/>
          </a:xfrm>
        </p:spPr>
        <p:txBody>
          <a:bodyPr lIns="0" tIns="0" rIns="0" bIns="0" anchor="t"/>
          <a:lstStyle>
            <a:lvl1pPr marL="0" indent="0">
              <a:buNone/>
              <a:defRPr sz="3000" b="1">
                <a:solidFill>
                  <a:srgbClr val="72727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7782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14E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D7372C"/>
              </a:solidFill>
            </a:endParaRPr>
          </a:p>
        </p:txBody>
      </p:sp>
      <p:pic>
        <p:nvPicPr>
          <p:cNvPr id="13" name="Billede 5" descr="NETVAERK_Faellesskabernogetvigoerforfagliheden_HVID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855" y="6093296"/>
            <a:ext cx="2095675" cy="461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540" y="567550"/>
            <a:ext cx="8229600" cy="584737"/>
          </a:xfrm>
        </p:spPr>
        <p:txBody>
          <a:bodyPr tIns="0" rIns="0" bIns="0" anchor="t">
            <a:noAutofit/>
          </a:bodyPr>
          <a:lstStyle>
            <a:lvl1pPr algn="l">
              <a:defRPr sz="3600" b="1" i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70" y="1981200"/>
            <a:ext cx="7707180" cy="4112096"/>
          </a:xfrm>
        </p:spPr>
        <p:txBody>
          <a:bodyPr lIns="0" tIns="0" rIns="0" bIns="0" numCol="1" spcCol="540000" anchor="t">
            <a:normAutofit/>
          </a:bodyPr>
          <a:lstStyle>
            <a:lvl1pPr marL="171450" indent="-171450">
              <a:buFont typeface="Arial"/>
              <a:buChar char="•"/>
              <a:defRPr sz="1800">
                <a:solidFill>
                  <a:srgbClr val="FFFFFF"/>
                </a:solidFill>
                <a:latin typeface="Georgia"/>
                <a:cs typeface="Georgia"/>
              </a:defRPr>
            </a:lvl1pPr>
            <a:lvl2pPr>
              <a:defRPr>
                <a:latin typeface="Helvetica Light"/>
              </a:defRPr>
            </a:lvl2pPr>
            <a:lvl3pPr>
              <a:defRPr>
                <a:latin typeface="Helvetica Light"/>
              </a:defRPr>
            </a:lvl3pPr>
            <a:lvl4pPr>
              <a:defRPr>
                <a:latin typeface="Helvetica Light"/>
              </a:defRPr>
            </a:lvl4pPr>
            <a:lvl5pPr>
              <a:defRPr>
                <a:latin typeface="Helvetica Light"/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3"/>
          </p:nvPr>
        </p:nvSpPr>
        <p:spPr>
          <a:xfrm>
            <a:off x="635000" y="6356350"/>
            <a:ext cx="21336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fld id="{EC3219E1-D77F-454F-8FC0-D5CEB36C6014}" type="datetimeFigureOut">
              <a:rPr lang="en-US"/>
              <a:pPr>
                <a:defRPr/>
              </a:pPr>
              <a:t>7/31/2020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349625" y="6356350"/>
            <a:ext cx="2895600" cy="365125"/>
          </a:xfrm>
        </p:spPr>
        <p:txBody>
          <a:bodyPr/>
          <a:lstStyle>
            <a:lvl1pPr algn="ctr">
              <a:defRPr sz="105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Platshållare för text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3870" y="1124618"/>
            <a:ext cx="6787827" cy="606425"/>
          </a:xfrm>
        </p:spPr>
        <p:txBody>
          <a:bodyPr lIns="0" tIns="0" rIns="0" bIns="0" anchor="t"/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456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smtClean="0"/>
              <a:t>Klik for at redigere i master</a:t>
            </a:r>
            <a:endParaRPr lang="en-US" altLang="da-DK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i master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  <a:endParaRPr lang="en-US" altLang="da-DK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fld id="{13B072C7-C5EE-44EE-808D-A0928F0AE4DB}" type="datetimeFigureOut">
              <a:rPr lang="en-US"/>
              <a:pPr>
                <a:defRPr/>
              </a:pPr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fld id="{615EE9B2-3DDD-4661-8D2D-DB5122AF80D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65" r:id="rId2"/>
    <p:sldLayoutId id="2147484066" r:id="rId3"/>
    <p:sldLayoutId id="2147484058" r:id="rId4"/>
    <p:sldLayoutId id="2147484082" r:id="rId5"/>
    <p:sldLayoutId id="2147484096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91" r:id="rId12"/>
    <p:sldLayoutId id="2147484092" r:id="rId13"/>
    <p:sldLayoutId id="2147484093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Georgia"/>
          <a:ea typeface="+mj-ea"/>
          <a:cs typeface="Georgi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63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584540" y="567550"/>
            <a:ext cx="8229600" cy="584737"/>
          </a:xfrm>
        </p:spPr>
        <p:txBody>
          <a:bodyPr/>
          <a:lstStyle/>
          <a:p>
            <a:r>
              <a:rPr lang="da-DK" dirty="0" smtClean="0"/>
              <a:t>Netwerk</a:t>
            </a:r>
            <a:endParaRPr lang="da-DK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901699" y="2765728"/>
            <a:ext cx="5253567" cy="1960652"/>
          </a:xfrm>
        </p:spPr>
        <p:txBody>
          <a:bodyPr/>
          <a:lstStyle/>
          <a:p>
            <a:pPr marL="0" indent="0">
              <a:buNone/>
            </a:pPr>
            <a:r>
              <a:rPr lang="da-DK" b="1" dirty="0" smtClean="0"/>
              <a:t>Contents</a:t>
            </a:r>
            <a:endParaRPr lang="da-DK" b="1" dirty="0"/>
          </a:p>
          <a:p>
            <a:r>
              <a:rPr lang="da-DK" dirty="0" err="1" smtClean="0"/>
              <a:t>Netwerk’s</a:t>
            </a:r>
            <a:r>
              <a:rPr lang="da-DK" dirty="0" smtClean="0"/>
              <a:t> </a:t>
            </a:r>
            <a:r>
              <a:rPr lang="da-DK" dirty="0" err="1" smtClean="0"/>
              <a:t>goal</a:t>
            </a:r>
            <a:endParaRPr lang="da-DK" dirty="0" smtClean="0"/>
          </a:p>
          <a:p>
            <a:r>
              <a:rPr lang="da-DK" dirty="0" err="1" smtClean="0"/>
              <a:t>Activities</a:t>
            </a:r>
            <a:endParaRPr lang="da-DK" dirty="0" smtClean="0"/>
          </a:p>
          <a:p>
            <a:r>
              <a:rPr lang="da-DK" dirty="0" smtClean="0"/>
              <a:t>Buddy program</a:t>
            </a:r>
            <a:endParaRPr lang="da-DK" dirty="0" smtClean="0"/>
          </a:p>
          <a:p>
            <a:r>
              <a:rPr lang="da-DK" dirty="0" err="1" smtClean="0"/>
              <a:t>Exercise</a:t>
            </a:r>
            <a:r>
              <a:rPr lang="da-DK" dirty="0" smtClean="0"/>
              <a:t>: ‘</a:t>
            </a:r>
            <a:r>
              <a:rPr lang="da-DK" dirty="0" err="1" smtClean="0"/>
              <a:t>Meet</a:t>
            </a:r>
            <a:r>
              <a:rPr lang="da-DK" dirty="0" smtClean="0"/>
              <a:t> </a:t>
            </a:r>
            <a:r>
              <a:rPr lang="da-DK" dirty="0" err="1" smtClean="0"/>
              <a:t>your</a:t>
            </a:r>
            <a:r>
              <a:rPr lang="da-DK" dirty="0" smtClean="0"/>
              <a:t> </a:t>
            </a:r>
            <a:r>
              <a:rPr lang="da-DK" dirty="0" err="1" smtClean="0"/>
              <a:t>buddy</a:t>
            </a:r>
            <a:r>
              <a:rPr lang="da-DK" dirty="0" smtClean="0"/>
              <a:t>’</a:t>
            </a:r>
            <a:endParaRPr lang="da-DK" dirty="0"/>
          </a:p>
        </p:txBody>
      </p:sp>
      <p:sp>
        <p:nvSpPr>
          <p:cNvPr id="7" name="Platshållare för text 3"/>
          <p:cNvSpPr>
            <a:spLocks noGrp="1"/>
          </p:cNvSpPr>
          <p:nvPr>
            <p:ph type="body" sz="quarter" idx="15"/>
          </p:nvPr>
        </p:nvSpPr>
        <p:spPr>
          <a:xfrm>
            <a:off x="693869" y="1124618"/>
            <a:ext cx="8367003" cy="606425"/>
          </a:xfrm>
        </p:spPr>
        <p:txBody>
          <a:bodyPr/>
          <a:lstStyle/>
          <a:p>
            <a:r>
              <a:rPr lang="da-DK" sz="2600" dirty="0" smtClean="0"/>
              <a:t>- </a:t>
            </a:r>
            <a:r>
              <a:rPr lang="da-DK" sz="2600" dirty="0"/>
              <a:t>a</a:t>
            </a:r>
            <a:r>
              <a:rPr lang="da-DK" sz="2600" dirty="0" smtClean="0"/>
              <a:t> </a:t>
            </a:r>
            <a:r>
              <a:rPr lang="da-DK" sz="2600" dirty="0" err="1" smtClean="0"/>
              <a:t>project</a:t>
            </a:r>
            <a:r>
              <a:rPr lang="da-DK" sz="2600" dirty="0" smtClean="0"/>
              <a:t> by Ventilen and The Mary Foundation</a:t>
            </a:r>
            <a:endParaRPr lang="da-DK" sz="2600" dirty="0"/>
          </a:p>
        </p:txBody>
      </p:sp>
    </p:spTree>
    <p:extLst>
      <p:ext uri="{BB962C8B-B14F-4D97-AF65-F5344CB8AC3E}">
        <p14:creationId xmlns:p14="http://schemas.microsoft.com/office/powerpoint/2010/main" val="135007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Netwerk</a:t>
            </a:r>
            <a:endParaRPr lang="da-DK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A </a:t>
            </a:r>
            <a:r>
              <a:rPr lang="da-DK" dirty="0" err="1" smtClean="0"/>
              <a:t>project</a:t>
            </a:r>
            <a:r>
              <a:rPr lang="da-DK" dirty="0" smtClean="0"/>
              <a:t>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 smtClean="0"/>
              <a:t> as [</a:t>
            </a:r>
            <a:r>
              <a:rPr lang="da-DK" dirty="0" err="1" smtClean="0"/>
              <a:t>write</a:t>
            </a:r>
            <a:r>
              <a:rPr lang="da-DK" dirty="0" smtClean="0"/>
              <a:t> in the </a:t>
            </a:r>
            <a:r>
              <a:rPr lang="da-DK" dirty="0" err="1" smtClean="0"/>
              <a:t>class</a:t>
            </a:r>
            <a:r>
              <a:rPr lang="da-DK" dirty="0" smtClean="0"/>
              <a:t>/</a:t>
            </a:r>
            <a:r>
              <a:rPr lang="da-DK" dirty="0" err="1" smtClean="0"/>
              <a:t>school</a:t>
            </a:r>
            <a:r>
              <a:rPr lang="da-DK" dirty="0" smtClean="0"/>
              <a:t>] </a:t>
            </a:r>
            <a:r>
              <a:rPr lang="da-DK" dirty="0" err="1" smtClean="0"/>
              <a:t>are</a:t>
            </a:r>
            <a:r>
              <a:rPr lang="da-DK" dirty="0" smtClean="0"/>
              <a:t> a part of. 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b="1" dirty="0" smtClean="0"/>
              <a:t>The </a:t>
            </a:r>
            <a:r>
              <a:rPr lang="da-DK" b="1" dirty="0" err="1" smtClean="0"/>
              <a:t>aim</a:t>
            </a:r>
            <a:r>
              <a:rPr lang="da-DK" b="1" dirty="0" smtClean="0"/>
              <a:t> </a:t>
            </a:r>
            <a:r>
              <a:rPr lang="da-DK" dirty="0" smtClean="0"/>
              <a:t>is to </a:t>
            </a:r>
            <a:r>
              <a:rPr lang="da-DK" dirty="0" err="1" smtClean="0"/>
              <a:t>create</a:t>
            </a:r>
            <a:r>
              <a:rPr lang="da-DK" dirty="0" smtClean="0"/>
              <a:t> </a:t>
            </a:r>
            <a:r>
              <a:rPr lang="da-DK" dirty="0" err="1" smtClean="0"/>
              <a:t>strong</a:t>
            </a:r>
            <a:r>
              <a:rPr lang="da-DK" dirty="0" smtClean="0"/>
              <a:t> </a:t>
            </a:r>
            <a:r>
              <a:rPr lang="da-DK" dirty="0" err="1" smtClean="0"/>
              <a:t>communities</a:t>
            </a:r>
            <a:r>
              <a:rPr lang="da-DK" dirty="0" smtClean="0"/>
              <a:t> and a </a:t>
            </a:r>
            <a:r>
              <a:rPr lang="da-DK" dirty="0" err="1" smtClean="0"/>
              <a:t>healthy</a:t>
            </a:r>
            <a:r>
              <a:rPr lang="da-DK" dirty="0" smtClean="0"/>
              <a:t> </a:t>
            </a:r>
            <a:r>
              <a:rPr lang="da-DK" dirty="0" err="1" smtClean="0"/>
              <a:t>class</a:t>
            </a:r>
            <a:r>
              <a:rPr lang="da-DK" dirty="0" smtClean="0"/>
              <a:t> </a:t>
            </a:r>
            <a:r>
              <a:rPr lang="da-DK" dirty="0" err="1" smtClean="0"/>
              <a:t>culture</a:t>
            </a:r>
            <a:r>
              <a:rPr lang="da-DK" dirty="0" smtClean="0"/>
              <a:t> with </a:t>
            </a:r>
            <a:r>
              <a:rPr lang="da-DK" dirty="0" err="1" smtClean="0"/>
              <a:t>room</a:t>
            </a:r>
            <a:r>
              <a:rPr lang="da-DK" dirty="0" smtClean="0"/>
              <a:t> </a:t>
            </a:r>
            <a:r>
              <a:rPr lang="da-DK" dirty="0" smtClean="0"/>
              <a:t>for </a:t>
            </a:r>
            <a:r>
              <a:rPr lang="da-DK" dirty="0" err="1" smtClean="0"/>
              <a:t>everyone</a:t>
            </a:r>
            <a:r>
              <a:rPr lang="da-DK" dirty="0" smtClean="0"/>
              <a:t>.</a:t>
            </a:r>
            <a:r>
              <a:rPr lang="da-DK" dirty="0" smtClean="0">
                <a:ea typeface="Helvetica Light"/>
                <a:cs typeface="Helvetica Light"/>
              </a:rPr>
              <a:t> No </a:t>
            </a:r>
            <a:r>
              <a:rPr lang="da-DK" dirty="0" smtClean="0">
                <a:ea typeface="Helvetica Light"/>
                <a:cs typeface="Helvetica Light"/>
              </a:rPr>
              <a:t>student </a:t>
            </a:r>
            <a:r>
              <a:rPr lang="da-DK" dirty="0" err="1" smtClean="0">
                <a:ea typeface="Helvetica Light"/>
                <a:cs typeface="Helvetica Light"/>
              </a:rPr>
              <a:t>should</a:t>
            </a:r>
            <a:r>
              <a:rPr lang="da-DK" dirty="0" smtClean="0">
                <a:ea typeface="Helvetica Light"/>
                <a:cs typeface="Helvetica Light"/>
              </a:rPr>
              <a:t> sit in </a:t>
            </a:r>
            <a:r>
              <a:rPr lang="da-DK" dirty="0" err="1" smtClean="0">
                <a:ea typeface="Helvetica Light"/>
                <a:cs typeface="Helvetica Light"/>
              </a:rPr>
              <a:t>this</a:t>
            </a:r>
            <a:r>
              <a:rPr lang="da-DK" dirty="0" smtClean="0">
                <a:ea typeface="Helvetica Light"/>
                <a:cs typeface="Helvetica Light"/>
              </a:rPr>
              <a:t> </a:t>
            </a:r>
            <a:r>
              <a:rPr lang="da-DK" dirty="0" err="1" smtClean="0">
                <a:ea typeface="Helvetica Light"/>
                <a:cs typeface="Helvetica Light"/>
              </a:rPr>
              <a:t>class</a:t>
            </a:r>
            <a:r>
              <a:rPr lang="da-DK" dirty="0" smtClean="0">
                <a:ea typeface="Helvetica Light"/>
                <a:cs typeface="Helvetica Light"/>
              </a:rPr>
              <a:t> and feel </a:t>
            </a:r>
            <a:r>
              <a:rPr lang="da-DK" dirty="0" err="1" smtClean="0">
                <a:ea typeface="Helvetica Light"/>
                <a:cs typeface="Helvetica Light"/>
              </a:rPr>
              <a:t>like</a:t>
            </a:r>
            <a:r>
              <a:rPr lang="da-DK" dirty="0" smtClean="0">
                <a:ea typeface="Helvetica Light"/>
                <a:cs typeface="Helvetica Light"/>
              </a:rPr>
              <a:t> </a:t>
            </a:r>
            <a:r>
              <a:rPr lang="da-DK" dirty="0" err="1" smtClean="0">
                <a:ea typeface="Helvetica Light"/>
                <a:cs typeface="Helvetica Light"/>
              </a:rPr>
              <a:t>they</a:t>
            </a:r>
            <a:r>
              <a:rPr lang="da-DK" dirty="0" smtClean="0">
                <a:ea typeface="Helvetica Light"/>
                <a:cs typeface="Helvetica Light"/>
              </a:rPr>
              <a:t> do not </a:t>
            </a:r>
            <a:r>
              <a:rPr lang="da-DK" dirty="0" err="1" smtClean="0">
                <a:ea typeface="Helvetica Light"/>
                <a:cs typeface="Helvetica Light"/>
              </a:rPr>
              <a:t>belong</a:t>
            </a:r>
            <a:r>
              <a:rPr lang="da-DK" dirty="0" smtClean="0">
                <a:ea typeface="Helvetica Light"/>
                <a:cs typeface="Helvetica Light"/>
              </a:rPr>
              <a:t>.</a:t>
            </a:r>
          </a:p>
          <a:p>
            <a:pPr marL="0" indent="0">
              <a:buNone/>
            </a:pPr>
            <a:endParaRPr lang="da-DK" dirty="0" smtClean="0">
              <a:ea typeface="Helvetica Light"/>
              <a:cs typeface="Helvetica Light"/>
            </a:endParaRPr>
          </a:p>
          <a:p>
            <a:r>
              <a:rPr lang="da-DK" b="1" dirty="0" err="1" smtClean="0">
                <a:ea typeface="Helvetica Light"/>
                <a:cs typeface="Helvetica Light"/>
              </a:rPr>
              <a:t>Since</a:t>
            </a:r>
            <a:r>
              <a:rPr lang="da-DK" dirty="0" smtClean="0">
                <a:ea typeface="Helvetica Light"/>
                <a:cs typeface="Helvetica Light"/>
              </a:rPr>
              <a:t> </a:t>
            </a:r>
            <a:r>
              <a:rPr lang="da-DK" dirty="0" err="1" smtClean="0">
                <a:ea typeface="Helvetica Light"/>
                <a:cs typeface="Helvetica Light"/>
              </a:rPr>
              <a:t>strong</a:t>
            </a:r>
            <a:r>
              <a:rPr lang="da-DK" dirty="0" smtClean="0">
                <a:ea typeface="Helvetica Light"/>
                <a:cs typeface="Helvetica Light"/>
              </a:rPr>
              <a:t> </a:t>
            </a:r>
            <a:r>
              <a:rPr lang="da-DK" dirty="0" err="1" smtClean="0">
                <a:ea typeface="Helvetica Light"/>
                <a:cs typeface="Helvetica Light"/>
              </a:rPr>
              <a:t>communities</a:t>
            </a:r>
            <a:r>
              <a:rPr lang="da-DK" dirty="0" smtClean="0">
                <a:ea typeface="Helvetica Light"/>
                <a:cs typeface="Helvetica Light"/>
              </a:rPr>
              <a:t> </a:t>
            </a:r>
            <a:r>
              <a:rPr lang="da-DK" dirty="0" smtClean="0">
                <a:ea typeface="Helvetica Light"/>
                <a:cs typeface="Helvetica Light"/>
              </a:rPr>
              <a:t>and </a:t>
            </a:r>
            <a:r>
              <a:rPr lang="da-DK" dirty="0" err="1" smtClean="0">
                <a:ea typeface="Helvetica Light"/>
                <a:cs typeface="Helvetica Light"/>
              </a:rPr>
              <a:t>healthy</a:t>
            </a:r>
            <a:r>
              <a:rPr lang="da-DK" dirty="0" smtClean="0">
                <a:ea typeface="Helvetica Light"/>
                <a:cs typeface="Helvetica Light"/>
              </a:rPr>
              <a:t> </a:t>
            </a:r>
            <a:r>
              <a:rPr lang="da-DK" dirty="0" err="1" smtClean="0">
                <a:ea typeface="Helvetica Light"/>
                <a:cs typeface="Helvetica Light"/>
              </a:rPr>
              <a:t>class</a:t>
            </a:r>
            <a:r>
              <a:rPr lang="da-DK" dirty="0" smtClean="0">
                <a:ea typeface="Helvetica Light"/>
                <a:cs typeface="Helvetica Light"/>
              </a:rPr>
              <a:t> </a:t>
            </a:r>
            <a:r>
              <a:rPr lang="da-DK" dirty="0" err="1" smtClean="0">
                <a:ea typeface="Helvetica Light"/>
                <a:cs typeface="Helvetica Light"/>
              </a:rPr>
              <a:t>culture</a:t>
            </a:r>
            <a:r>
              <a:rPr lang="da-DK" dirty="0" smtClean="0">
                <a:ea typeface="Helvetica Light"/>
                <a:cs typeface="Helvetica Light"/>
              </a:rPr>
              <a:t> </a:t>
            </a:r>
            <a:r>
              <a:rPr lang="da-DK" dirty="0" err="1" smtClean="0">
                <a:ea typeface="Helvetica Light"/>
                <a:cs typeface="Helvetica Light"/>
              </a:rPr>
              <a:t>prevents</a:t>
            </a:r>
            <a:r>
              <a:rPr lang="da-DK" dirty="0" smtClean="0">
                <a:ea typeface="Helvetica Light"/>
                <a:cs typeface="Helvetica Light"/>
              </a:rPr>
              <a:t> the </a:t>
            </a:r>
            <a:r>
              <a:rPr lang="da-DK" dirty="0" err="1" smtClean="0">
                <a:ea typeface="Helvetica Light"/>
                <a:cs typeface="Helvetica Light"/>
              </a:rPr>
              <a:t>feeling</a:t>
            </a:r>
            <a:r>
              <a:rPr lang="da-DK" dirty="0" smtClean="0">
                <a:ea typeface="Helvetica Light"/>
                <a:cs typeface="Helvetica Light"/>
              </a:rPr>
              <a:t> of </a:t>
            </a:r>
            <a:r>
              <a:rPr lang="da-DK" dirty="0" err="1" smtClean="0">
                <a:ea typeface="Helvetica Light"/>
                <a:cs typeface="Helvetica Light"/>
              </a:rPr>
              <a:t>loneliness</a:t>
            </a:r>
            <a:r>
              <a:rPr lang="da-DK" dirty="0" smtClean="0">
                <a:ea typeface="Helvetica Light"/>
                <a:cs typeface="Helvetica Light"/>
              </a:rPr>
              <a:t> </a:t>
            </a:r>
            <a:r>
              <a:rPr lang="da-DK" dirty="0" smtClean="0">
                <a:ea typeface="Helvetica Light"/>
                <a:cs typeface="Helvetica Light"/>
              </a:rPr>
              <a:t>or </a:t>
            </a:r>
            <a:r>
              <a:rPr lang="da-DK" dirty="0" err="1" smtClean="0">
                <a:ea typeface="Helvetica Light"/>
                <a:cs typeface="Helvetica Light"/>
              </a:rPr>
              <a:t>being</a:t>
            </a:r>
            <a:r>
              <a:rPr lang="da-DK" dirty="0" smtClean="0">
                <a:ea typeface="Helvetica Light"/>
                <a:cs typeface="Helvetica Light"/>
              </a:rPr>
              <a:t> </a:t>
            </a:r>
            <a:r>
              <a:rPr lang="da-DK" dirty="0" err="1" smtClean="0">
                <a:ea typeface="Helvetica Light"/>
                <a:cs typeface="Helvetica Light"/>
              </a:rPr>
              <a:t>excluded</a:t>
            </a:r>
            <a:r>
              <a:rPr lang="da-DK" dirty="0" smtClean="0">
                <a:ea typeface="Helvetica Light"/>
                <a:cs typeface="Helvetica Light"/>
              </a:rPr>
              <a:t>.</a:t>
            </a:r>
            <a:endParaRPr lang="da-DK" dirty="0" smtClean="0">
              <a:ea typeface="Helvetica Light"/>
              <a:cs typeface="Helvetica Light"/>
            </a:endParaRPr>
          </a:p>
          <a:p>
            <a:pPr marL="0" indent="0">
              <a:buNone/>
            </a:pPr>
            <a:endParaRPr lang="da-DK" b="1" dirty="0" smtClean="0">
              <a:ea typeface="Helvetica Light"/>
              <a:cs typeface="Helvetica Light"/>
            </a:endParaRPr>
          </a:p>
          <a:p>
            <a:r>
              <a:rPr lang="da-DK" b="1" dirty="0" err="1" smtClean="0">
                <a:ea typeface="Helvetica Light"/>
                <a:cs typeface="Helvetica Light"/>
              </a:rPr>
              <a:t>Because</a:t>
            </a:r>
            <a:r>
              <a:rPr lang="da-DK" b="1" dirty="0" smtClean="0">
                <a:ea typeface="Helvetica Light"/>
                <a:cs typeface="Helvetica Light"/>
              </a:rPr>
              <a:t> </a:t>
            </a:r>
            <a:r>
              <a:rPr lang="da-DK" dirty="0" smtClean="0">
                <a:ea typeface="Helvetica Light"/>
                <a:cs typeface="Helvetica Light"/>
              </a:rPr>
              <a:t>social </a:t>
            </a:r>
            <a:r>
              <a:rPr lang="da-DK" dirty="0" err="1" smtClean="0">
                <a:ea typeface="Helvetica Light"/>
                <a:cs typeface="Helvetica Light"/>
              </a:rPr>
              <a:t>well-being</a:t>
            </a:r>
            <a:r>
              <a:rPr lang="da-DK" dirty="0" smtClean="0">
                <a:ea typeface="Helvetica Light"/>
                <a:cs typeface="Helvetica Light"/>
              </a:rPr>
              <a:t> and </a:t>
            </a:r>
            <a:r>
              <a:rPr lang="da-DK" dirty="0" err="1" smtClean="0">
                <a:ea typeface="Helvetica Light"/>
                <a:cs typeface="Helvetica Light"/>
              </a:rPr>
              <a:t>academic</a:t>
            </a:r>
            <a:r>
              <a:rPr lang="da-DK" dirty="0" smtClean="0">
                <a:ea typeface="Helvetica Light"/>
                <a:cs typeface="Helvetica Light"/>
              </a:rPr>
              <a:t> </a:t>
            </a:r>
            <a:r>
              <a:rPr lang="da-DK" dirty="0" err="1" smtClean="0">
                <a:ea typeface="Helvetica Light"/>
                <a:cs typeface="Helvetica Light"/>
              </a:rPr>
              <a:t>capacity</a:t>
            </a:r>
            <a:r>
              <a:rPr lang="da-DK" dirty="0" smtClean="0">
                <a:ea typeface="Helvetica Light"/>
                <a:cs typeface="Helvetica Light"/>
              </a:rPr>
              <a:t> go </a:t>
            </a:r>
            <a:r>
              <a:rPr lang="da-DK" dirty="0" err="1" smtClean="0">
                <a:ea typeface="Helvetica Light"/>
                <a:cs typeface="Helvetica Light"/>
              </a:rPr>
              <a:t>together</a:t>
            </a:r>
            <a:r>
              <a:rPr lang="da-DK" dirty="0" smtClean="0">
                <a:ea typeface="Helvetica Light"/>
                <a:cs typeface="Helvetica Light"/>
              </a:rPr>
              <a:t> – it is </a:t>
            </a:r>
            <a:r>
              <a:rPr lang="da-DK" dirty="0" err="1" smtClean="0">
                <a:ea typeface="Helvetica Light"/>
                <a:cs typeface="Helvetica Light"/>
              </a:rPr>
              <a:t>easier</a:t>
            </a:r>
            <a:r>
              <a:rPr lang="da-DK" dirty="0" smtClean="0">
                <a:ea typeface="Helvetica Light"/>
                <a:cs typeface="Helvetica Light"/>
              </a:rPr>
              <a:t> to </a:t>
            </a:r>
            <a:r>
              <a:rPr lang="da-DK" dirty="0" err="1" smtClean="0">
                <a:ea typeface="Helvetica Light"/>
                <a:cs typeface="Helvetica Light"/>
              </a:rPr>
              <a:t>learn</a:t>
            </a:r>
            <a:r>
              <a:rPr lang="da-DK" dirty="0" smtClean="0">
                <a:ea typeface="Helvetica Light"/>
                <a:cs typeface="Helvetica Light"/>
              </a:rPr>
              <a:t> and </a:t>
            </a:r>
            <a:r>
              <a:rPr lang="da-DK" dirty="0" err="1" smtClean="0">
                <a:ea typeface="Helvetica Light"/>
                <a:cs typeface="Helvetica Light"/>
              </a:rPr>
              <a:t>contribute</a:t>
            </a:r>
            <a:r>
              <a:rPr lang="da-DK" dirty="0" smtClean="0">
                <a:ea typeface="Helvetica Light"/>
                <a:cs typeface="Helvetica Light"/>
              </a:rPr>
              <a:t> </a:t>
            </a:r>
            <a:r>
              <a:rPr lang="da-DK" dirty="0" smtClean="0">
                <a:ea typeface="Helvetica Light"/>
                <a:cs typeface="Helvetica Light"/>
              </a:rPr>
              <a:t>in </a:t>
            </a:r>
            <a:r>
              <a:rPr lang="da-DK" dirty="0" err="1" smtClean="0">
                <a:ea typeface="Helvetica Light"/>
                <a:cs typeface="Helvetica Light"/>
              </a:rPr>
              <a:t>class</a:t>
            </a:r>
            <a:r>
              <a:rPr lang="da-DK" dirty="0" smtClean="0">
                <a:ea typeface="Helvetica Light"/>
                <a:cs typeface="Helvetica Light"/>
              </a:rPr>
              <a:t>, </a:t>
            </a:r>
            <a:r>
              <a:rPr lang="da-DK" dirty="0" err="1" smtClean="0">
                <a:ea typeface="Helvetica Light"/>
                <a:cs typeface="Helvetica Light"/>
              </a:rPr>
              <a:t>when</a:t>
            </a:r>
            <a:r>
              <a:rPr lang="da-DK" dirty="0" smtClean="0">
                <a:ea typeface="Helvetica Light"/>
                <a:cs typeface="Helvetica Light"/>
              </a:rPr>
              <a:t> </a:t>
            </a:r>
            <a:r>
              <a:rPr lang="da-DK" dirty="0" err="1" smtClean="0">
                <a:ea typeface="Helvetica Light"/>
                <a:cs typeface="Helvetica Light"/>
              </a:rPr>
              <a:t>you</a:t>
            </a:r>
            <a:r>
              <a:rPr lang="da-DK" dirty="0" smtClean="0">
                <a:ea typeface="Helvetica Light"/>
                <a:cs typeface="Helvetica Light"/>
              </a:rPr>
              <a:t> </a:t>
            </a:r>
            <a:r>
              <a:rPr lang="da-DK" dirty="0" err="1" smtClean="0">
                <a:ea typeface="Helvetica Light"/>
                <a:cs typeface="Helvetica Light"/>
              </a:rPr>
              <a:t>thrive</a:t>
            </a:r>
            <a:r>
              <a:rPr lang="da-DK" dirty="0" smtClean="0">
                <a:ea typeface="Helvetica Light"/>
                <a:cs typeface="Helvetica Light"/>
              </a:rPr>
              <a:t> </a:t>
            </a:r>
            <a:r>
              <a:rPr lang="da-DK" dirty="0" err="1" smtClean="0">
                <a:ea typeface="Helvetica Light"/>
                <a:cs typeface="Helvetica Light"/>
              </a:rPr>
              <a:t>socially</a:t>
            </a:r>
            <a:r>
              <a:rPr lang="da-DK" dirty="0" smtClean="0">
                <a:ea typeface="Helvetica Light"/>
                <a:cs typeface="Helvetica Light"/>
              </a:rPr>
              <a:t>.</a:t>
            </a:r>
          </a:p>
          <a:p>
            <a:pPr marL="0" indent="0">
              <a:buNone/>
            </a:pPr>
            <a:endParaRPr lang="da-DK" dirty="0" smtClean="0">
              <a:ea typeface="Helvetica Light"/>
              <a:cs typeface="Helvetica Light"/>
            </a:endParaRPr>
          </a:p>
          <a:p>
            <a:r>
              <a:rPr lang="da-DK" dirty="0" smtClean="0">
                <a:ea typeface="Helvetica Light"/>
                <a:cs typeface="Helvetica Light"/>
              </a:rPr>
              <a:t>Ventilen and The Mary Foundation </a:t>
            </a:r>
            <a:r>
              <a:rPr lang="da-DK" dirty="0" err="1" smtClean="0">
                <a:ea typeface="Helvetica Light"/>
                <a:cs typeface="Helvetica Light"/>
              </a:rPr>
              <a:t>are</a:t>
            </a:r>
            <a:r>
              <a:rPr lang="da-DK" dirty="0" smtClean="0">
                <a:ea typeface="Helvetica Light"/>
                <a:cs typeface="Helvetica Light"/>
              </a:rPr>
              <a:t> </a:t>
            </a:r>
            <a:r>
              <a:rPr lang="da-DK" dirty="0" err="1" smtClean="0">
                <a:ea typeface="Helvetica Light"/>
                <a:cs typeface="Helvetica Light"/>
              </a:rPr>
              <a:t>behind</a:t>
            </a:r>
            <a:r>
              <a:rPr lang="da-DK" dirty="0" smtClean="0">
                <a:ea typeface="Helvetica Light"/>
                <a:cs typeface="Helvetica Light"/>
              </a:rPr>
              <a:t> Netwerk.</a:t>
            </a:r>
            <a:endParaRPr lang="da-DK" dirty="0">
              <a:ea typeface="Helvetica Light"/>
              <a:cs typeface="Helvetica Light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896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What</a:t>
            </a:r>
            <a:r>
              <a:rPr lang="da-DK" dirty="0" smtClean="0"/>
              <a:t> is </a:t>
            </a:r>
            <a:r>
              <a:rPr lang="da-DK" dirty="0" err="1" smtClean="0"/>
              <a:t>Netwerk</a:t>
            </a:r>
            <a:r>
              <a:rPr lang="da-DK" dirty="0" smtClean="0"/>
              <a:t> made of?</a:t>
            </a:r>
            <a:endParaRPr lang="da-DK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a-DK" sz="1800" dirty="0" smtClean="0"/>
              <a:t>Buddy program</a:t>
            </a:r>
            <a:endParaRPr lang="da-DK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da-DK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Knowledge about loneliness and social </a:t>
            </a:r>
            <a:r>
              <a:rPr lang="en-US" sz="1800" dirty="0" smtClean="0"/>
              <a:t>wellbeing</a:t>
            </a:r>
            <a:endParaRPr lang="en-US" sz="1800" dirty="0" smtClean="0"/>
          </a:p>
          <a:p>
            <a:pPr marL="0" indent="0">
              <a:buNone/>
            </a:pPr>
            <a:endParaRPr lang="da-DK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a-DK" sz="1800" dirty="0" err="1" smtClean="0"/>
              <a:t>Where</a:t>
            </a:r>
            <a:r>
              <a:rPr lang="da-DK" sz="1800" dirty="0" smtClean="0"/>
              <a:t> </a:t>
            </a:r>
            <a:r>
              <a:rPr lang="da-DK" sz="1800" dirty="0" smtClean="0"/>
              <a:t>to</a:t>
            </a:r>
            <a:r>
              <a:rPr lang="da-DK" sz="1800" dirty="0" smtClean="0"/>
              <a:t> find </a:t>
            </a:r>
            <a:r>
              <a:rPr lang="da-DK" sz="1800" dirty="0" err="1" smtClean="0"/>
              <a:t>help</a:t>
            </a:r>
            <a:r>
              <a:rPr lang="da-DK" sz="1800" dirty="0" smtClean="0"/>
              <a:t>, if </a:t>
            </a:r>
            <a:r>
              <a:rPr lang="da-DK" sz="1800" dirty="0" err="1" smtClean="0"/>
              <a:t>you</a:t>
            </a:r>
            <a:r>
              <a:rPr lang="da-DK" sz="1800" dirty="0" smtClean="0"/>
              <a:t> </a:t>
            </a:r>
            <a:r>
              <a:rPr lang="da-DK" sz="1800" dirty="0" err="1" smtClean="0"/>
              <a:t>are</a:t>
            </a:r>
            <a:r>
              <a:rPr lang="da-DK" sz="1800" dirty="0" smtClean="0"/>
              <a:t> </a:t>
            </a:r>
            <a:r>
              <a:rPr lang="da-DK" sz="1800" dirty="0" smtClean="0"/>
              <a:t>not </a:t>
            </a:r>
            <a:r>
              <a:rPr lang="da-DK" sz="1800" dirty="0" err="1" smtClean="0"/>
              <a:t>doing</a:t>
            </a:r>
            <a:r>
              <a:rPr lang="da-DK" sz="1800" dirty="0" smtClean="0"/>
              <a:t> </a:t>
            </a:r>
            <a:r>
              <a:rPr lang="da-DK" sz="1800" dirty="0" err="1" smtClean="0"/>
              <a:t>well</a:t>
            </a:r>
            <a:r>
              <a:rPr lang="da-DK" sz="1800" dirty="0" smtClean="0"/>
              <a:t>? 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a-DK" sz="1800" dirty="0" smtClean="0"/>
              <a:t>Class </a:t>
            </a:r>
            <a:r>
              <a:rPr lang="da-DK" sz="1800" dirty="0" err="1" smtClean="0"/>
              <a:t>culture</a:t>
            </a:r>
            <a:r>
              <a:rPr lang="da-DK" sz="1800" dirty="0" smtClean="0"/>
              <a:t> I, II and III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a-DK" sz="1800" dirty="0" err="1" smtClean="0"/>
              <a:t>Community-building</a:t>
            </a:r>
            <a:r>
              <a:rPr lang="da-DK" sz="1800" dirty="0" smtClean="0"/>
              <a:t> </a:t>
            </a:r>
            <a:r>
              <a:rPr lang="da-DK" sz="1800" dirty="0" err="1" smtClean="0"/>
              <a:t>activities</a:t>
            </a:r>
            <a:endParaRPr lang="da-DK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3" name="Pladsholder til indhold 2"/>
          <p:cNvPicPr>
            <a:picLocks noGrp="1" noChangeAspect="1"/>
          </p:cNvPicPr>
          <p:nvPr>
            <p:ph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950" y="1533959"/>
            <a:ext cx="3565100" cy="2377016"/>
          </a:xfrm>
        </p:spPr>
      </p:pic>
    </p:spTree>
    <p:extLst>
      <p:ext uri="{BB962C8B-B14F-4D97-AF65-F5344CB8AC3E}">
        <p14:creationId xmlns:p14="http://schemas.microsoft.com/office/powerpoint/2010/main" val="235585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Buddy program</a:t>
            </a:r>
            <a:endParaRPr lang="da-DK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693870" y="1696192"/>
            <a:ext cx="7707180" cy="4112096"/>
          </a:xfrm>
        </p:spPr>
        <p:txBody>
          <a:bodyPr/>
          <a:lstStyle/>
          <a:p>
            <a:pPr marL="0" indent="0">
              <a:buNone/>
            </a:pPr>
            <a:r>
              <a:rPr lang="da-DK" b="1" dirty="0" smtClean="0"/>
              <a:t>Buddies </a:t>
            </a:r>
            <a:r>
              <a:rPr lang="da-DK" b="1" dirty="0" smtClean="0"/>
              <a:t>(a </a:t>
            </a:r>
            <a:r>
              <a:rPr lang="da-DK" b="1" dirty="0" err="1" smtClean="0"/>
              <a:t>selection</a:t>
            </a:r>
            <a:r>
              <a:rPr lang="da-DK" b="1" dirty="0" smtClean="0"/>
              <a:t> of </a:t>
            </a:r>
            <a:r>
              <a:rPr lang="da-DK" b="1" dirty="0" err="1" smtClean="0"/>
              <a:t>tasks</a:t>
            </a:r>
            <a:r>
              <a:rPr lang="da-DK" b="1" dirty="0" smtClean="0"/>
              <a:t>): </a:t>
            </a:r>
          </a:p>
          <a:p>
            <a:pPr>
              <a:defRPr/>
            </a:pPr>
            <a:r>
              <a:rPr lang="da-DK" altLang="da-DK" dirty="0" err="1" smtClean="0"/>
              <a:t>You</a:t>
            </a:r>
            <a:r>
              <a:rPr lang="da-DK" altLang="da-DK" dirty="0" smtClean="0"/>
              <a:t> sit </a:t>
            </a:r>
            <a:r>
              <a:rPr lang="da-DK" altLang="da-DK" dirty="0" err="1" smtClean="0"/>
              <a:t>next</a:t>
            </a:r>
            <a:r>
              <a:rPr lang="da-DK" altLang="da-DK" dirty="0" smtClean="0"/>
              <a:t> to </a:t>
            </a:r>
            <a:r>
              <a:rPr lang="da-DK" altLang="da-DK" dirty="0" err="1" smtClean="0"/>
              <a:t>each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other</a:t>
            </a:r>
            <a:r>
              <a:rPr lang="da-DK" altLang="da-DK" dirty="0" smtClean="0"/>
              <a:t>.</a:t>
            </a:r>
            <a:endParaRPr lang="da-DK" altLang="da-DK" dirty="0"/>
          </a:p>
          <a:p>
            <a:pPr>
              <a:defRPr/>
            </a:pPr>
            <a:r>
              <a:rPr lang="da-DK" altLang="da-DK" dirty="0" err="1" smtClean="0"/>
              <a:t>You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are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attentive</a:t>
            </a:r>
            <a:r>
              <a:rPr lang="da-DK" altLang="da-DK" dirty="0" smtClean="0"/>
              <a:t> to </a:t>
            </a:r>
            <a:r>
              <a:rPr lang="da-DK" altLang="da-DK" dirty="0" err="1" smtClean="0"/>
              <a:t>whether</a:t>
            </a:r>
            <a:r>
              <a:rPr lang="da-DK" altLang="da-DK" dirty="0" smtClean="0"/>
              <a:t> or not </a:t>
            </a:r>
            <a:r>
              <a:rPr lang="da-DK" altLang="da-DK" dirty="0" err="1" smtClean="0"/>
              <a:t>your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buddy</a:t>
            </a:r>
            <a:r>
              <a:rPr lang="da-DK" altLang="da-DK" dirty="0" smtClean="0"/>
              <a:t> </a:t>
            </a:r>
            <a:r>
              <a:rPr lang="da-DK" altLang="da-DK" dirty="0" smtClean="0"/>
              <a:t>is </a:t>
            </a:r>
            <a:r>
              <a:rPr lang="da-DK" altLang="da-DK" dirty="0" err="1" smtClean="0"/>
              <a:t>doing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well</a:t>
            </a:r>
            <a:r>
              <a:rPr lang="da-DK" altLang="da-DK" dirty="0" smtClean="0"/>
              <a:t>. </a:t>
            </a:r>
            <a:endParaRPr lang="da-DK" altLang="da-DK" dirty="0"/>
          </a:p>
          <a:p>
            <a:pPr>
              <a:defRPr/>
            </a:pPr>
            <a:r>
              <a:rPr lang="da-DK" altLang="da-DK" dirty="0" err="1" smtClean="0"/>
              <a:t>You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write</a:t>
            </a:r>
            <a:r>
              <a:rPr lang="da-DK" altLang="da-DK" dirty="0" smtClean="0"/>
              <a:t> a </a:t>
            </a:r>
            <a:r>
              <a:rPr lang="da-DK" altLang="da-DK" dirty="0" err="1" smtClean="0"/>
              <a:t>text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message</a:t>
            </a:r>
            <a:r>
              <a:rPr lang="da-DK" altLang="da-DK" dirty="0" smtClean="0"/>
              <a:t> to </a:t>
            </a:r>
            <a:r>
              <a:rPr lang="da-DK" altLang="da-DK" dirty="0" err="1" smtClean="0"/>
              <a:t>your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buddy</a:t>
            </a:r>
            <a:r>
              <a:rPr lang="da-DK" altLang="da-DK" dirty="0" smtClean="0"/>
              <a:t> </a:t>
            </a:r>
            <a:r>
              <a:rPr lang="da-DK" altLang="da-DK" dirty="0" smtClean="0"/>
              <a:t>if </a:t>
            </a:r>
            <a:r>
              <a:rPr lang="da-DK" altLang="da-DK" dirty="0" err="1" smtClean="0"/>
              <a:t>they</a:t>
            </a:r>
            <a:r>
              <a:rPr lang="da-DK" altLang="da-DK" dirty="0" smtClean="0"/>
              <a:t> do </a:t>
            </a:r>
            <a:r>
              <a:rPr lang="da-DK" altLang="da-DK" dirty="0" smtClean="0"/>
              <a:t>not </a:t>
            </a:r>
            <a:r>
              <a:rPr lang="da-DK" altLang="da-DK" dirty="0" err="1" smtClean="0"/>
              <a:t>come</a:t>
            </a:r>
            <a:r>
              <a:rPr lang="da-DK" altLang="da-DK" dirty="0" smtClean="0"/>
              <a:t> to </a:t>
            </a:r>
            <a:r>
              <a:rPr lang="da-DK" altLang="da-DK" dirty="0" err="1" smtClean="0"/>
              <a:t>school</a:t>
            </a:r>
            <a:r>
              <a:rPr lang="da-DK" altLang="da-DK" dirty="0" smtClean="0"/>
              <a:t>. </a:t>
            </a:r>
            <a:endParaRPr lang="da-DK" altLang="da-DK" dirty="0"/>
          </a:p>
          <a:p>
            <a:pPr>
              <a:defRPr/>
            </a:pPr>
            <a:r>
              <a:rPr lang="da-DK" altLang="da-DK" dirty="0" err="1" smtClean="0"/>
              <a:t>You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work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together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during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group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work</a:t>
            </a:r>
            <a:r>
              <a:rPr lang="da-DK" altLang="da-DK" dirty="0" smtClean="0"/>
              <a:t>. </a:t>
            </a:r>
          </a:p>
          <a:p>
            <a:pPr>
              <a:defRPr/>
            </a:pPr>
            <a:endParaRPr lang="da-DK" dirty="0"/>
          </a:p>
          <a:p>
            <a:pPr marL="0" indent="0">
              <a:buNone/>
              <a:defRPr/>
            </a:pPr>
            <a:r>
              <a:rPr lang="da-DK" b="1" dirty="0" smtClean="0"/>
              <a:t>Buddy </a:t>
            </a:r>
            <a:r>
              <a:rPr lang="da-DK" b="1" dirty="0" err="1" smtClean="0"/>
              <a:t>groups</a:t>
            </a:r>
            <a:r>
              <a:rPr lang="da-DK" b="1" dirty="0" smtClean="0"/>
              <a:t>: </a:t>
            </a:r>
          </a:p>
          <a:p>
            <a:pPr>
              <a:defRPr/>
            </a:pPr>
            <a:r>
              <a:rPr lang="da-DK" altLang="da-DK" dirty="0" err="1" smtClean="0"/>
              <a:t>You</a:t>
            </a:r>
            <a:r>
              <a:rPr lang="da-DK" altLang="da-DK" dirty="0" smtClean="0"/>
              <a:t> do </a:t>
            </a:r>
            <a:r>
              <a:rPr lang="da-DK" altLang="da-DK" dirty="0" err="1" smtClean="0"/>
              <a:t>group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work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together</a:t>
            </a:r>
            <a:r>
              <a:rPr lang="da-DK" altLang="da-DK" dirty="0" smtClean="0"/>
              <a:t>, </a:t>
            </a:r>
            <a:r>
              <a:rPr lang="da-DK" altLang="da-DK" dirty="0" err="1" smtClean="0"/>
              <a:t>when</a:t>
            </a:r>
            <a:r>
              <a:rPr lang="da-DK" altLang="da-DK" dirty="0" smtClean="0"/>
              <a:t> relevant. </a:t>
            </a:r>
            <a:endParaRPr lang="da-DK" altLang="da-DK" dirty="0"/>
          </a:p>
          <a:p>
            <a:pPr>
              <a:defRPr/>
            </a:pPr>
            <a:r>
              <a:rPr lang="da-DK" altLang="da-DK" dirty="0" err="1" smtClean="0"/>
              <a:t>You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represent</a:t>
            </a:r>
            <a:r>
              <a:rPr lang="da-DK" altLang="da-DK" dirty="0" smtClean="0"/>
              <a:t> </a:t>
            </a:r>
            <a:r>
              <a:rPr lang="da-DK" altLang="da-DK" dirty="0" smtClean="0"/>
              <a:t>a ‘</a:t>
            </a:r>
            <a:r>
              <a:rPr lang="da-DK" altLang="da-DK" dirty="0" err="1" smtClean="0"/>
              <a:t>safety</a:t>
            </a:r>
            <a:r>
              <a:rPr lang="da-DK" altLang="da-DK" dirty="0" smtClean="0"/>
              <a:t> net’ for </a:t>
            </a:r>
            <a:r>
              <a:rPr lang="da-DK" altLang="da-DK" dirty="0" err="1" smtClean="0"/>
              <a:t>each</a:t>
            </a:r>
            <a:r>
              <a:rPr lang="da-DK" altLang="da-DK" dirty="0" smtClean="0"/>
              <a:t> </a:t>
            </a:r>
            <a:r>
              <a:rPr lang="da-DK" altLang="da-DK" dirty="0" err="1" smtClean="0"/>
              <a:t>other’s</a:t>
            </a:r>
            <a:r>
              <a:rPr lang="da-DK" altLang="da-DK" dirty="0" smtClean="0"/>
              <a:t> </a:t>
            </a:r>
            <a:r>
              <a:rPr lang="da-DK" altLang="da-DK" dirty="0" smtClean="0"/>
              <a:t>buddies. </a:t>
            </a:r>
            <a:endParaRPr lang="da-DK" altLang="da-DK" dirty="0">
              <a:ea typeface="Helvetica Light"/>
              <a:cs typeface="Helvetica Light"/>
            </a:endParaRPr>
          </a:p>
          <a:p>
            <a:pPr marL="0" indent="0">
              <a:buNone/>
              <a:defRPr/>
            </a:pP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93872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Meet</a:t>
            </a:r>
            <a:r>
              <a:rPr lang="da-DK" dirty="0" smtClean="0"/>
              <a:t> </a:t>
            </a:r>
            <a:r>
              <a:rPr lang="da-DK" dirty="0" err="1" smtClean="0"/>
              <a:t>your</a:t>
            </a:r>
            <a:r>
              <a:rPr lang="da-DK" dirty="0" smtClean="0"/>
              <a:t> </a:t>
            </a:r>
            <a:r>
              <a:rPr lang="da-DK" dirty="0" err="1" smtClean="0"/>
              <a:t>buddy</a:t>
            </a:r>
            <a:endParaRPr lang="da-DK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6557" y="2185058"/>
            <a:ext cx="5381315" cy="3194463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da-DK" sz="3800" dirty="0"/>
              <a:t> </a:t>
            </a:r>
            <a:r>
              <a:rPr lang="da-DK" sz="3800" dirty="0" err="1" smtClean="0"/>
              <a:t>What</a:t>
            </a:r>
            <a:r>
              <a:rPr lang="da-DK" sz="3800" dirty="0" smtClean="0"/>
              <a:t> is </a:t>
            </a:r>
            <a:r>
              <a:rPr lang="da-DK" sz="3800" dirty="0" err="1" smtClean="0"/>
              <a:t>your</a:t>
            </a:r>
            <a:r>
              <a:rPr lang="da-DK" sz="3800" dirty="0" smtClean="0"/>
              <a:t> </a:t>
            </a:r>
            <a:r>
              <a:rPr lang="da-DK" sz="3800" dirty="0" err="1" smtClean="0"/>
              <a:t>favorite</a:t>
            </a:r>
            <a:r>
              <a:rPr lang="da-DK" sz="3800" dirty="0" smtClean="0"/>
              <a:t> </a:t>
            </a:r>
            <a:r>
              <a:rPr lang="da-DK" sz="3800" dirty="0" err="1" smtClean="0"/>
              <a:t>movie</a:t>
            </a:r>
            <a:r>
              <a:rPr lang="da-DK" sz="3800" dirty="0" smtClean="0"/>
              <a:t>?</a:t>
            </a:r>
            <a:endParaRPr lang="da-DK" sz="3800" dirty="0"/>
          </a:p>
          <a:p>
            <a:r>
              <a:rPr lang="da-DK" sz="3800" dirty="0"/>
              <a:t> </a:t>
            </a:r>
            <a:r>
              <a:rPr lang="da-DK" sz="3800" dirty="0" err="1" smtClean="0"/>
              <a:t>What</a:t>
            </a:r>
            <a:r>
              <a:rPr lang="da-DK" sz="3800" dirty="0" smtClean="0"/>
              <a:t> is </a:t>
            </a:r>
            <a:r>
              <a:rPr lang="da-DK" sz="3800" dirty="0" err="1" smtClean="0"/>
              <a:t>your</a:t>
            </a:r>
            <a:r>
              <a:rPr lang="da-DK" sz="3800" dirty="0" smtClean="0"/>
              <a:t> </a:t>
            </a:r>
            <a:r>
              <a:rPr lang="da-DK" sz="3800" dirty="0" err="1" smtClean="0"/>
              <a:t>dream</a:t>
            </a:r>
            <a:r>
              <a:rPr lang="da-DK" sz="3800" dirty="0" smtClean="0"/>
              <a:t> job?</a:t>
            </a:r>
            <a:endParaRPr lang="da-DK" sz="3800" dirty="0"/>
          </a:p>
          <a:p>
            <a:r>
              <a:rPr lang="da-DK" sz="3800" dirty="0"/>
              <a:t> </a:t>
            </a:r>
            <a:r>
              <a:rPr lang="da-DK" sz="3800" dirty="0" err="1" smtClean="0"/>
              <a:t>What</a:t>
            </a:r>
            <a:r>
              <a:rPr lang="da-DK" sz="3800" dirty="0" smtClean="0"/>
              <a:t> </a:t>
            </a:r>
            <a:r>
              <a:rPr lang="da-DK" sz="3800" dirty="0" err="1" smtClean="0"/>
              <a:t>music</a:t>
            </a:r>
            <a:r>
              <a:rPr lang="da-DK" sz="3800" dirty="0" smtClean="0"/>
              <a:t> </a:t>
            </a:r>
            <a:r>
              <a:rPr lang="da-DK" sz="3800" dirty="0" smtClean="0"/>
              <a:t>do </a:t>
            </a:r>
            <a:r>
              <a:rPr lang="da-DK" sz="3800" dirty="0" err="1" smtClean="0"/>
              <a:t>you</a:t>
            </a:r>
            <a:r>
              <a:rPr lang="da-DK" sz="3800" dirty="0" smtClean="0"/>
              <a:t> </a:t>
            </a:r>
            <a:r>
              <a:rPr lang="da-DK" sz="3800" dirty="0" smtClean="0"/>
              <a:t>listen </a:t>
            </a:r>
            <a:r>
              <a:rPr lang="da-DK" sz="3800" dirty="0" smtClean="0"/>
              <a:t>to at the moment?</a:t>
            </a:r>
            <a:endParaRPr lang="da-DK" sz="3800" dirty="0"/>
          </a:p>
          <a:p>
            <a:r>
              <a:rPr lang="da-DK" sz="3800" dirty="0"/>
              <a:t> </a:t>
            </a:r>
            <a:r>
              <a:rPr lang="da-DK" sz="3800" dirty="0" err="1" smtClean="0"/>
              <a:t>What</a:t>
            </a:r>
            <a:r>
              <a:rPr lang="da-DK" sz="3800" dirty="0" smtClean="0"/>
              <a:t> did </a:t>
            </a:r>
            <a:r>
              <a:rPr lang="da-DK" sz="3800" dirty="0" err="1" smtClean="0"/>
              <a:t>you</a:t>
            </a:r>
            <a:r>
              <a:rPr lang="da-DK" sz="3800" dirty="0" smtClean="0"/>
              <a:t> </a:t>
            </a:r>
            <a:r>
              <a:rPr lang="da-DK" sz="3800" dirty="0" err="1" smtClean="0"/>
              <a:t>eat</a:t>
            </a:r>
            <a:r>
              <a:rPr lang="da-DK" sz="3800" dirty="0" smtClean="0"/>
              <a:t> for </a:t>
            </a:r>
            <a:r>
              <a:rPr lang="da-DK" sz="3800" dirty="0" err="1" smtClean="0"/>
              <a:t>dinner</a:t>
            </a:r>
            <a:r>
              <a:rPr lang="da-DK" sz="3800" dirty="0" smtClean="0"/>
              <a:t> last </a:t>
            </a:r>
            <a:r>
              <a:rPr lang="da-DK" sz="3800" dirty="0" err="1" smtClean="0"/>
              <a:t>night</a:t>
            </a:r>
            <a:r>
              <a:rPr lang="da-DK" sz="3800" dirty="0" smtClean="0"/>
              <a:t>?</a:t>
            </a:r>
            <a:endParaRPr lang="da-DK" sz="3800" dirty="0"/>
          </a:p>
          <a:p>
            <a:r>
              <a:rPr lang="da-DK" sz="3800" dirty="0"/>
              <a:t> </a:t>
            </a:r>
            <a:r>
              <a:rPr lang="da-DK" sz="3800" dirty="0" err="1" smtClean="0"/>
              <a:t>Who</a:t>
            </a:r>
            <a:r>
              <a:rPr lang="da-DK" sz="3800" dirty="0" smtClean="0"/>
              <a:t> is </a:t>
            </a:r>
            <a:r>
              <a:rPr lang="da-DK" sz="3800" dirty="0" err="1" smtClean="0"/>
              <a:t>your</a:t>
            </a:r>
            <a:r>
              <a:rPr lang="da-DK" sz="3800" dirty="0" smtClean="0"/>
              <a:t> </a:t>
            </a:r>
            <a:r>
              <a:rPr lang="da-DK" sz="3800" dirty="0" err="1" smtClean="0"/>
              <a:t>role</a:t>
            </a:r>
            <a:r>
              <a:rPr lang="da-DK" sz="3800" dirty="0" smtClean="0"/>
              <a:t> model?</a:t>
            </a:r>
            <a:endParaRPr lang="da-DK" sz="3800" dirty="0"/>
          </a:p>
          <a:p>
            <a:r>
              <a:rPr lang="da-DK" sz="3800" dirty="0"/>
              <a:t> </a:t>
            </a:r>
            <a:r>
              <a:rPr lang="da-DK" sz="3800" dirty="0" err="1" smtClean="0"/>
              <a:t>What</a:t>
            </a:r>
            <a:r>
              <a:rPr lang="da-DK" sz="3800" dirty="0" smtClean="0"/>
              <a:t> </a:t>
            </a:r>
            <a:r>
              <a:rPr lang="da-DK" sz="3800" dirty="0" err="1" smtClean="0"/>
              <a:t>three</a:t>
            </a:r>
            <a:r>
              <a:rPr lang="da-DK" sz="3800" dirty="0" smtClean="0"/>
              <a:t> </a:t>
            </a:r>
            <a:r>
              <a:rPr lang="da-DK" sz="3800" dirty="0" err="1" smtClean="0"/>
              <a:t>things</a:t>
            </a:r>
            <a:r>
              <a:rPr lang="da-DK" sz="3800" dirty="0" smtClean="0"/>
              <a:t> </a:t>
            </a:r>
            <a:r>
              <a:rPr lang="da-DK" sz="3800" dirty="0" err="1" smtClean="0"/>
              <a:t>would</a:t>
            </a:r>
            <a:r>
              <a:rPr lang="da-DK" sz="3800" dirty="0" smtClean="0"/>
              <a:t> </a:t>
            </a:r>
            <a:r>
              <a:rPr lang="da-DK" sz="3800" dirty="0" err="1" smtClean="0"/>
              <a:t>you</a:t>
            </a:r>
            <a:r>
              <a:rPr lang="da-DK" sz="3800" dirty="0" smtClean="0"/>
              <a:t> </a:t>
            </a:r>
            <a:r>
              <a:rPr lang="da-DK" sz="3800" dirty="0" smtClean="0"/>
              <a:t>bring</a:t>
            </a:r>
            <a:r>
              <a:rPr lang="da-DK" sz="3800" dirty="0" smtClean="0"/>
              <a:t> to </a:t>
            </a:r>
            <a:r>
              <a:rPr lang="da-DK" sz="3800" dirty="0" smtClean="0"/>
              <a:t>a </a:t>
            </a:r>
            <a:r>
              <a:rPr lang="da-DK" sz="3800" dirty="0" err="1" smtClean="0"/>
              <a:t>deserted</a:t>
            </a:r>
            <a:r>
              <a:rPr lang="da-DK" sz="3800" dirty="0" smtClean="0"/>
              <a:t> </a:t>
            </a:r>
            <a:r>
              <a:rPr lang="da-DK" sz="3800" dirty="0" err="1" smtClean="0"/>
              <a:t>island</a:t>
            </a:r>
            <a:r>
              <a:rPr lang="da-DK" sz="3800" dirty="0" smtClean="0"/>
              <a:t>? </a:t>
            </a:r>
            <a:r>
              <a:rPr lang="da-DK" sz="3800" dirty="0"/>
              <a:t> </a:t>
            </a:r>
            <a:endParaRPr lang="da-DK" sz="3800" dirty="0" smtClean="0"/>
          </a:p>
          <a:p>
            <a:r>
              <a:rPr lang="da-DK" sz="3800" dirty="0"/>
              <a:t> </a:t>
            </a:r>
            <a:r>
              <a:rPr lang="da-DK" sz="3800" dirty="0" err="1" smtClean="0"/>
              <a:t>What</a:t>
            </a:r>
            <a:r>
              <a:rPr lang="da-DK" sz="3800" dirty="0" smtClean="0"/>
              <a:t> is the last </a:t>
            </a:r>
            <a:r>
              <a:rPr lang="da-DK" sz="3800" dirty="0" err="1" smtClean="0"/>
              <a:t>thing</a:t>
            </a:r>
            <a:r>
              <a:rPr lang="da-DK" sz="3800" dirty="0" smtClean="0"/>
              <a:t> </a:t>
            </a:r>
            <a:r>
              <a:rPr lang="da-DK" sz="3800" dirty="0" err="1" smtClean="0"/>
              <a:t>you</a:t>
            </a:r>
            <a:r>
              <a:rPr lang="da-DK" sz="3800" dirty="0" smtClean="0"/>
              <a:t> </a:t>
            </a:r>
            <a:r>
              <a:rPr lang="da-DK" sz="3800" dirty="0" err="1" smtClean="0"/>
              <a:t>bought</a:t>
            </a:r>
            <a:r>
              <a:rPr lang="da-DK" sz="3800" dirty="0" smtClean="0"/>
              <a:t>?</a:t>
            </a:r>
            <a:endParaRPr lang="da-DK" sz="3800" dirty="0"/>
          </a:p>
          <a:p>
            <a:r>
              <a:rPr lang="da-DK" sz="3800" dirty="0"/>
              <a:t> </a:t>
            </a:r>
            <a:r>
              <a:rPr lang="da-DK" sz="3800" dirty="0" err="1" smtClean="0"/>
              <a:t>What</a:t>
            </a:r>
            <a:r>
              <a:rPr lang="da-DK" sz="3800" dirty="0" smtClean="0"/>
              <a:t> </a:t>
            </a:r>
            <a:r>
              <a:rPr lang="da-DK" sz="3800" dirty="0" err="1" smtClean="0"/>
              <a:t>shoes</a:t>
            </a:r>
            <a:r>
              <a:rPr lang="da-DK" sz="3800" dirty="0" smtClean="0"/>
              <a:t> </a:t>
            </a:r>
            <a:r>
              <a:rPr lang="da-DK" sz="3800" dirty="0" err="1" smtClean="0"/>
              <a:t>are</a:t>
            </a:r>
            <a:r>
              <a:rPr lang="da-DK" sz="3800" dirty="0" smtClean="0"/>
              <a:t> </a:t>
            </a:r>
            <a:r>
              <a:rPr lang="da-DK" sz="3800" dirty="0" err="1" smtClean="0"/>
              <a:t>you</a:t>
            </a:r>
            <a:r>
              <a:rPr lang="da-DK" sz="3800" dirty="0" smtClean="0"/>
              <a:t> </a:t>
            </a:r>
            <a:r>
              <a:rPr lang="da-DK" sz="3800" dirty="0" err="1" smtClean="0"/>
              <a:t>wearing</a:t>
            </a:r>
            <a:r>
              <a:rPr lang="da-DK" sz="3800" dirty="0" smtClean="0"/>
              <a:t> </a:t>
            </a:r>
            <a:r>
              <a:rPr lang="da-DK" sz="3800" dirty="0" err="1" smtClean="0"/>
              <a:t>today</a:t>
            </a:r>
            <a:r>
              <a:rPr lang="da-DK" sz="3800" dirty="0" smtClean="0"/>
              <a:t>?</a:t>
            </a:r>
            <a:endParaRPr lang="da-DK" sz="3800" dirty="0"/>
          </a:p>
          <a:p>
            <a:r>
              <a:rPr lang="da-DK" sz="3800" dirty="0"/>
              <a:t> </a:t>
            </a:r>
            <a:r>
              <a:rPr lang="da-DK" sz="3800" dirty="0" smtClean="0"/>
              <a:t>Do </a:t>
            </a:r>
            <a:r>
              <a:rPr lang="da-DK" sz="3800" dirty="0" err="1" smtClean="0"/>
              <a:t>you</a:t>
            </a:r>
            <a:r>
              <a:rPr lang="da-DK" sz="3800" dirty="0" smtClean="0"/>
              <a:t> </a:t>
            </a:r>
            <a:r>
              <a:rPr lang="da-DK" sz="3800" dirty="0" err="1" smtClean="0"/>
              <a:t>like</a:t>
            </a:r>
            <a:r>
              <a:rPr lang="da-DK" sz="3800" dirty="0" smtClean="0"/>
              <a:t> </a:t>
            </a:r>
            <a:r>
              <a:rPr lang="da-DK" sz="3800" dirty="0" err="1" smtClean="0"/>
              <a:t>coffee</a:t>
            </a:r>
            <a:r>
              <a:rPr lang="da-DK" sz="3800" dirty="0" smtClean="0"/>
              <a:t>?</a:t>
            </a:r>
            <a:endParaRPr lang="da-DK" sz="3800" dirty="0"/>
          </a:p>
          <a:p>
            <a:r>
              <a:rPr lang="da-DK" sz="3800" dirty="0"/>
              <a:t> </a:t>
            </a:r>
            <a:r>
              <a:rPr lang="da-DK" sz="3800" dirty="0" err="1" smtClean="0"/>
              <a:t>What</a:t>
            </a:r>
            <a:r>
              <a:rPr lang="da-DK" sz="3800" dirty="0" smtClean="0"/>
              <a:t> did </a:t>
            </a:r>
            <a:r>
              <a:rPr lang="da-DK" sz="3800" dirty="0" err="1" smtClean="0"/>
              <a:t>you</a:t>
            </a:r>
            <a:r>
              <a:rPr lang="da-DK" sz="3800" dirty="0" smtClean="0"/>
              <a:t> </a:t>
            </a:r>
            <a:r>
              <a:rPr lang="da-DK" sz="3800" dirty="0" err="1" smtClean="0"/>
              <a:t>eat</a:t>
            </a:r>
            <a:r>
              <a:rPr lang="da-DK" sz="3800" dirty="0" smtClean="0"/>
              <a:t> for </a:t>
            </a:r>
            <a:r>
              <a:rPr lang="da-DK" sz="3800" dirty="0" err="1" smtClean="0"/>
              <a:t>breakfast</a:t>
            </a:r>
            <a:r>
              <a:rPr lang="da-DK" sz="3800" dirty="0" smtClean="0"/>
              <a:t> </a:t>
            </a:r>
            <a:r>
              <a:rPr lang="da-DK" sz="3800" dirty="0" err="1" smtClean="0"/>
              <a:t>today</a:t>
            </a:r>
            <a:r>
              <a:rPr lang="da-DK" sz="3800" dirty="0" smtClean="0"/>
              <a:t>?</a:t>
            </a:r>
            <a:endParaRPr lang="da-DK" sz="3800" dirty="0"/>
          </a:p>
          <a:p>
            <a:r>
              <a:rPr lang="da-DK" sz="3800" dirty="0"/>
              <a:t> </a:t>
            </a:r>
            <a:r>
              <a:rPr lang="da-DK" sz="3800" dirty="0" err="1" smtClean="0"/>
              <a:t>What</a:t>
            </a:r>
            <a:r>
              <a:rPr lang="da-DK" sz="3800" dirty="0" smtClean="0"/>
              <a:t> did </a:t>
            </a:r>
            <a:r>
              <a:rPr lang="da-DK" sz="3800" dirty="0" err="1" smtClean="0"/>
              <a:t>you</a:t>
            </a:r>
            <a:r>
              <a:rPr lang="da-DK" sz="3800" dirty="0" smtClean="0"/>
              <a:t> </a:t>
            </a:r>
            <a:r>
              <a:rPr lang="da-DK" sz="3800" dirty="0" err="1" smtClean="0"/>
              <a:t>dream</a:t>
            </a:r>
            <a:r>
              <a:rPr lang="da-DK" sz="3800" dirty="0" smtClean="0"/>
              <a:t> of </a:t>
            </a:r>
            <a:r>
              <a:rPr lang="da-DK" sz="3800" dirty="0" err="1" smtClean="0"/>
              <a:t>becoming</a:t>
            </a:r>
            <a:r>
              <a:rPr lang="da-DK" sz="3800" dirty="0" smtClean="0"/>
              <a:t> as a </a:t>
            </a:r>
            <a:r>
              <a:rPr lang="da-DK" sz="3800" dirty="0" err="1" smtClean="0"/>
              <a:t>child</a:t>
            </a:r>
            <a:r>
              <a:rPr lang="da-DK" sz="3800" dirty="0" smtClean="0"/>
              <a:t>?</a:t>
            </a:r>
            <a:endParaRPr lang="da-DK" sz="3800" dirty="0"/>
          </a:p>
          <a:p>
            <a:r>
              <a:rPr lang="da-DK" sz="3800" dirty="0"/>
              <a:t> </a:t>
            </a:r>
            <a:r>
              <a:rPr lang="da-DK" sz="3800" dirty="0" smtClean="0"/>
              <a:t>Do </a:t>
            </a:r>
            <a:r>
              <a:rPr lang="da-DK" sz="3800" dirty="0" err="1" smtClean="0"/>
              <a:t>you</a:t>
            </a:r>
            <a:r>
              <a:rPr lang="da-DK" sz="3800" dirty="0" smtClean="0"/>
              <a:t> have a pet? </a:t>
            </a:r>
            <a:r>
              <a:rPr lang="da-DK" sz="3800" dirty="0" err="1" smtClean="0"/>
              <a:t>What</a:t>
            </a:r>
            <a:r>
              <a:rPr lang="da-DK" sz="3800" dirty="0" smtClean="0"/>
              <a:t> kind?</a:t>
            </a:r>
          </a:p>
          <a:p>
            <a:r>
              <a:rPr lang="da-DK" sz="3800" dirty="0"/>
              <a:t> </a:t>
            </a:r>
            <a:r>
              <a:rPr lang="da-DK" sz="3800" dirty="0" err="1" smtClean="0"/>
              <a:t>What</a:t>
            </a:r>
            <a:r>
              <a:rPr lang="da-DK" sz="3800" dirty="0" smtClean="0"/>
              <a:t> is </a:t>
            </a:r>
            <a:r>
              <a:rPr lang="da-DK" sz="3800" dirty="0" err="1" smtClean="0"/>
              <a:t>your</a:t>
            </a:r>
            <a:r>
              <a:rPr lang="da-DK" sz="3800" dirty="0" smtClean="0"/>
              <a:t> </a:t>
            </a:r>
            <a:r>
              <a:rPr lang="da-DK" sz="3800" dirty="0" err="1" smtClean="0"/>
              <a:t>dream</a:t>
            </a:r>
            <a:r>
              <a:rPr lang="da-DK" sz="3800" dirty="0" smtClean="0"/>
              <a:t> </a:t>
            </a:r>
            <a:r>
              <a:rPr lang="da-DK" sz="3800" dirty="0" err="1" smtClean="0"/>
              <a:t>vacation</a:t>
            </a:r>
            <a:r>
              <a:rPr lang="da-DK" sz="3800" dirty="0" smtClean="0"/>
              <a:t>?</a:t>
            </a:r>
            <a:endParaRPr lang="da-DK" sz="3800" dirty="0"/>
          </a:p>
          <a:p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691418" y="1353786"/>
            <a:ext cx="540724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b="1" dirty="0" err="1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Helvetica Light"/>
                <a:cs typeface="Helvetica Light"/>
              </a:rPr>
              <a:t>Choose</a:t>
            </a:r>
            <a:r>
              <a:rPr lang="da-DK" sz="1600" b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Helvetica Light"/>
                <a:cs typeface="Helvetica Light"/>
              </a:rPr>
              <a:t> </a:t>
            </a:r>
            <a:r>
              <a:rPr lang="da-DK" sz="1600" b="1" dirty="0" err="1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Helvetica Light"/>
                <a:cs typeface="Helvetica Light"/>
              </a:rPr>
              <a:t>three</a:t>
            </a:r>
            <a:r>
              <a:rPr lang="da-DK" sz="1600" b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Helvetica Light"/>
                <a:cs typeface="Helvetica Light"/>
              </a:rPr>
              <a:t> </a:t>
            </a:r>
            <a:r>
              <a:rPr lang="da-DK" sz="1600" b="1" dirty="0" err="1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Helvetica Light"/>
                <a:cs typeface="Helvetica Light"/>
              </a:rPr>
              <a:t>questions</a:t>
            </a:r>
            <a:r>
              <a:rPr lang="da-DK" sz="1600" b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Helvetica Light"/>
                <a:cs typeface="Helvetica Light"/>
              </a:rPr>
              <a:t> </a:t>
            </a:r>
            <a:r>
              <a:rPr lang="da-DK" sz="1600" b="1" dirty="0" err="1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Helvetica Light"/>
                <a:cs typeface="Helvetica Light"/>
              </a:rPr>
              <a:t>you</a:t>
            </a:r>
            <a:r>
              <a:rPr lang="da-DK" sz="1600" b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Helvetica Light"/>
                <a:cs typeface="Helvetica Light"/>
              </a:rPr>
              <a:t> </a:t>
            </a:r>
            <a:r>
              <a:rPr lang="da-DK" sz="1600" b="1" dirty="0" err="1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Helvetica Light"/>
                <a:cs typeface="Helvetica Light"/>
              </a:rPr>
              <a:t>want</a:t>
            </a:r>
            <a:r>
              <a:rPr lang="da-DK" sz="1600" b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Helvetica Light"/>
                <a:cs typeface="Helvetica Light"/>
              </a:rPr>
              <a:t> </a:t>
            </a:r>
            <a:r>
              <a:rPr lang="da-DK" sz="1600" b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Helvetica Light"/>
                <a:cs typeface="Helvetica Light"/>
              </a:rPr>
              <a:t>ask </a:t>
            </a:r>
            <a:r>
              <a:rPr lang="da-DK" sz="1600" b="1" dirty="0" err="1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Helvetica Light"/>
                <a:cs typeface="Helvetica Light"/>
              </a:rPr>
              <a:t>your</a:t>
            </a:r>
            <a:r>
              <a:rPr lang="da-DK" sz="1600" b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Helvetica Light"/>
                <a:cs typeface="Helvetica Light"/>
              </a:rPr>
              <a:t> </a:t>
            </a:r>
            <a:r>
              <a:rPr lang="da-DK" sz="1600" b="1" dirty="0" err="1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Helvetica Light"/>
                <a:cs typeface="Helvetica Light"/>
              </a:rPr>
              <a:t>buddy</a:t>
            </a:r>
            <a:r>
              <a:rPr lang="da-DK" sz="1600" b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  <a:ea typeface="Helvetica Light"/>
                <a:cs typeface="Helvetica Light"/>
              </a:rPr>
              <a:t>!</a:t>
            </a:r>
            <a:endParaRPr lang="da-DK" sz="1600" b="1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  <a:ea typeface="Helvetica Light"/>
              <a:cs typeface="Helvetica Light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460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erk_Ppt_skabelon_le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unktopstilling grøn cirke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Netwerk_Ppt_skabelon_leg</Template>
  <TotalTime>3428</TotalTime>
  <Words>1181</Words>
  <Application>Microsoft Office PowerPoint</Application>
  <PresentationFormat>Skærmshow (4:3)</PresentationFormat>
  <Paragraphs>105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7" baseType="lpstr">
      <vt:lpstr>Netwerk_Ppt_skabelon_leg</vt:lpstr>
      <vt:lpstr>PowerPoint-præsentation</vt:lpstr>
      <vt:lpstr>Netwerk</vt:lpstr>
      <vt:lpstr>Netwerk</vt:lpstr>
      <vt:lpstr>What is Netwerk made of?</vt:lpstr>
      <vt:lpstr>Buddy program</vt:lpstr>
      <vt:lpstr>Meet your buddy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Rillo</dc:creator>
  <cp:lastModifiedBy>Camilla Lund Mikkelsen</cp:lastModifiedBy>
  <cp:revision>167</cp:revision>
  <cp:lastPrinted>2014-05-22T08:09:42Z</cp:lastPrinted>
  <dcterms:created xsi:type="dcterms:W3CDTF">2012-05-05T12:10:20Z</dcterms:created>
  <dcterms:modified xsi:type="dcterms:W3CDTF">2020-07-31T14:28:32Z</dcterms:modified>
</cp:coreProperties>
</file>